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9" r:id="rId2"/>
    <p:sldId id="256" r:id="rId3"/>
    <p:sldId id="257" r:id="rId4"/>
  </p:sldIdLst>
  <p:sldSz cx="12801600" cy="96012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 userDrawn="1">
          <p15:clr>
            <a:srgbClr val="A4A3A4"/>
          </p15:clr>
        </p15:guide>
        <p15:guide id="2" pos="403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3675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40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942" y="120"/>
      </p:cViewPr>
      <p:guideLst>
        <p:guide orient="horz" pos="3024"/>
        <p:guide pos="403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98EE5-A123-4816-9480-08F6138EE25E}" type="datetimeFigureOut">
              <a:rPr lang="ko-KR" altLang="en-US" smtClean="0"/>
              <a:t>2022-05-30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A7093-15F2-4FDB-93E8-6D62AFB0534D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34888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98EE5-A123-4816-9480-08F6138EE25E}" type="datetimeFigureOut">
              <a:rPr lang="ko-KR" altLang="en-US" smtClean="0"/>
              <a:t>2022-05-30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A7093-15F2-4FDB-93E8-6D62AFB0534D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76442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98EE5-A123-4816-9480-08F6138EE25E}" type="datetimeFigureOut">
              <a:rPr lang="ko-KR" altLang="en-US" smtClean="0"/>
              <a:t>2022-05-30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A7093-15F2-4FDB-93E8-6D62AFB0534D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37781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98EE5-A123-4816-9480-08F6138EE25E}" type="datetimeFigureOut">
              <a:rPr lang="ko-KR" altLang="en-US" smtClean="0"/>
              <a:t>2022-05-30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A7093-15F2-4FDB-93E8-6D62AFB0534D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04651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98EE5-A123-4816-9480-08F6138EE25E}" type="datetimeFigureOut">
              <a:rPr lang="ko-KR" altLang="en-US" smtClean="0"/>
              <a:t>2022-05-30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A7093-15F2-4FDB-93E8-6D62AFB0534D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34622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98EE5-A123-4816-9480-08F6138EE25E}" type="datetimeFigureOut">
              <a:rPr lang="ko-KR" altLang="en-US" smtClean="0"/>
              <a:t>2022-05-30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A7093-15F2-4FDB-93E8-6D62AFB0534D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84757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98EE5-A123-4816-9480-08F6138EE25E}" type="datetimeFigureOut">
              <a:rPr lang="ko-KR" altLang="en-US" smtClean="0"/>
              <a:t>2022-05-30</a:t>
            </a:fld>
            <a:endParaRPr lang="ko-KR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A7093-15F2-4FDB-93E8-6D62AFB0534D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17737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98EE5-A123-4816-9480-08F6138EE25E}" type="datetimeFigureOut">
              <a:rPr lang="ko-KR" altLang="en-US" smtClean="0"/>
              <a:t>2022-05-30</a:t>
            </a:fld>
            <a:endParaRPr lang="ko-KR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A7093-15F2-4FDB-93E8-6D62AFB0534D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01202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98EE5-A123-4816-9480-08F6138EE25E}" type="datetimeFigureOut">
              <a:rPr lang="ko-KR" altLang="en-US" smtClean="0"/>
              <a:t>2022-05-30</a:t>
            </a:fld>
            <a:endParaRPr lang="ko-KR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A7093-15F2-4FDB-93E8-6D62AFB0534D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10042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98EE5-A123-4816-9480-08F6138EE25E}" type="datetimeFigureOut">
              <a:rPr lang="ko-KR" altLang="en-US" smtClean="0"/>
              <a:t>2022-05-30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A7093-15F2-4FDB-93E8-6D62AFB0534D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00441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98EE5-A123-4816-9480-08F6138EE25E}" type="datetimeFigureOut">
              <a:rPr lang="ko-KR" altLang="en-US" smtClean="0"/>
              <a:t>2022-05-30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A7093-15F2-4FDB-93E8-6D62AFB0534D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92767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98EE5-A123-4816-9480-08F6138EE25E}" type="datetimeFigureOut">
              <a:rPr lang="ko-KR" altLang="en-US" smtClean="0"/>
              <a:t>2022-05-30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3A7093-15F2-4FDB-93E8-6D62AFB0534D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00004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1280160" rtl="0" eaLnBrk="1" latinLnBrk="1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1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1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1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1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1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1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1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1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1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1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1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1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1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1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1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1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1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1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oo.ooo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74EC661-4E5F-421B-FC43-ADC3C14088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b="1" dirty="0">
                <a:latin typeface="+mj-ea"/>
              </a:rPr>
              <a:t>2022 </a:t>
            </a:r>
            <a:r>
              <a:rPr lang="ko-KR" altLang="en-US" b="1" dirty="0">
                <a:latin typeface="+mj-ea"/>
              </a:rPr>
              <a:t>하계학술대회 </a:t>
            </a:r>
            <a:br>
              <a:rPr lang="en-US" altLang="ko-KR" b="1" dirty="0">
                <a:latin typeface="+mj-ea"/>
              </a:rPr>
            </a:br>
            <a:r>
              <a:rPr lang="en-US" altLang="ko-KR" sz="5400" b="1" dirty="0">
                <a:latin typeface="+mj-ea"/>
              </a:rPr>
              <a:t>- </a:t>
            </a:r>
            <a:r>
              <a:rPr lang="ko-KR" altLang="en-US" sz="5400" b="1" dirty="0">
                <a:latin typeface="+mj-ea"/>
              </a:rPr>
              <a:t>논문 </a:t>
            </a:r>
            <a:r>
              <a:rPr lang="en-US" altLang="ko-KR" sz="5400" b="1" dirty="0">
                <a:latin typeface="+mj-ea"/>
              </a:rPr>
              <a:t>Paper </a:t>
            </a:r>
            <a:r>
              <a:rPr lang="ko-KR" altLang="en-US" sz="5400" b="1" dirty="0">
                <a:latin typeface="+mj-ea"/>
              </a:rPr>
              <a:t>작성방법 </a:t>
            </a:r>
            <a:r>
              <a:rPr lang="en-US" altLang="ko-KR" sz="5400" b="1" dirty="0">
                <a:latin typeface="+mj-ea"/>
              </a:rPr>
              <a:t>-</a:t>
            </a:r>
            <a:endParaRPr lang="ko-KR" altLang="en-US" b="1" dirty="0">
              <a:latin typeface="+mj-ea"/>
            </a:endParaRP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E4168A76-9662-8D88-395C-BF7A254FD3A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ko-KR" dirty="0"/>
          </a:p>
          <a:p>
            <a:endParaRPr lang="en-US" altLang="ko-KR" dirty="0"/>
          </a:p>
          <a:p>
            <a:r>
              <a:rPr lang="en-US" altLang="ko-KR" b="1" dirty="0"/>
              <a:t>(</a:t>
            </a:r>
            <a:r>
              <a:rPr lang="ko-KR" altLang="en-US" b="1" dirty="0"/>
              <a:t>사</a:t>
            </a:r>
            <a:r>
              <a:rPr lang="en-US" altLang="ko-KR" b="1" dirty="0"/>
              <a:t>)</a:t>
            </a:r>
            <a:r>
              <a:rPr lang="ko-KR" altLang="en-US" b="1" dirty="0"/>
              <a:t>한국</a:t>
            </a:r>
            <a:r>
              <a:rPr lang="en-US" altLang="ko-KR" b="1" dirty="0"/>
              <a:t>CDE</a:t>
            </a:r>
            <a:r>
              <a:rPr lang="ko-KR" altLang="en-US" b="1" dirty="0"/>
              <a:t>학회</a:t>
            </a:r>
          </a:p>
          <a:p>
            <a:endParaRPr lang="ko-KR" altLang="en-US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996BBB49-F27D-0919-CE0C-67BEC20DF1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9842" y="8195434"/>
            <a:ext cx="1006065" cy="1006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2503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그림 10">
            <a:extLst>
              <a:ext uri="{FF2B5EF4-FFF2-40B4-BE49-F238E27FC236}">
                <a16:creationId xmlns:a16="http://schemas.microsoft.com/office/drawing/2014/main" id="{98A2C714-1D28-18BA-55A5-8406F1CECA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78245" y="696467"/>
            <a:ext cx="5579117" cy="8232330"/>
          </a:xfrm>
          <a:prstGeom prst="rect">
            <a:avLst/>
          </a:prstGeom>
        </p:spPr>
      </p:pic>
      <p:sp>
        <p:nvSpPr>
          <p:cNvPr id="12" name="직사각형 11">
            <a:extLst>
              <a:ext uri="{FF2B5EF4-FFF2-40B4-BE49-F238E27FC236}">
                <a16:creationId xmlns:a16="http://schemas.microsoft.com/office/drawing/2014/main" id="{A4D8F40A-7587-1BB2-A732-D76697EA8B63}"/>
              </a:ext>
            </a:extLst>
          </p:cNvPr>
          <p:cNvSpPr/>
          <p:nvPr/>
        </p:nvSpPr>
        <p:spPr>
          <a:xfrm>
            <a:off x="6474634" y="1197400"/>
            <a:ext cx="5304593" cy="85312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sz="1596" dirty="0"/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A9D6C474-A7DA-E967-F275-12C2FBD23820}"/>
              </a:ext>
            </a:extLst>
          </p:cNvPr>
          <p:cNvSpPr/>
          <p:nvPr/>
        </p:nvSpPr>
        <p:spPr>
          <a:xfrm>
            <a:off x="6474634" y="3055698"/>
            <a:ext cx="5304592" cy="168091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sz="1596" dirty="0"/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DA024A1E-8429-4A9E-77C6-944CEC1034C5}"/>
              </a:ext>
            </a:extLst>
          </p:cNvPr>
          <p:cNvSpPr/>
          <p:nvPr/>
        </p:nvSpPr>
        <p:spPr>
          <a:xfrm>
            <a:off x="6474634" y="2143443"/>
            <a:ext cx="5304593" cy="85312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sz="1596" dirty="0"/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93FFD0AA-208D-A351-2462-693421F32F5A}"/>
              </a:ext>
            </a:extLst>
          </p:cNvPr>
          <p:cNvSpPr/>
          <p:nvPr/>
        </p:nvSpPr>
        <p:spPr>
          <a:xfrm>
            <a:off x="6483081" y="4798313"/>
            <a:ext cx="5296146" cy="32685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sz="1596" dirty="0"/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38ECBFAF-9548-5683-5C6B-1CF657516AC4}"/>
              </a:ext>
            </a:extLst>
          </p:cNvPr>
          <p:cNvSpPr/>
          <p:nvPr/>
        </p:nvSpPr>
        <p:spPr>
          <a:xfrm>
            <a:off x="6474634" y="5355802"/>
            <a:ext cx="2652296" cy="33658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sz="1596" dirty="0"/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FEF3E3D7-7111-E7AC-F1A0-1DD354C8569D}"/>
              </a:ext>
            </a:extLst>
          </p:cNvPr>
          <p:cNvSpPr/>
          <p:nvPr/>
        </p:nvSpPr>
        <p:spPr>
          <a:xfrm>
            <a:off x="6483080" y="8378469"/>
            <a:ext cx="2652296" cy="48991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sz="1596" dirty="0"/>
          </a:p>
        </p:txBody>
      </p: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4F8D6A78-7D33-A698-44A5-D2AABD408B52}"/>
              </a:ext>
            </a:extLst>
          </p:cNvPr>
          <p:cNvSpPr/>
          <p:nvPr/>
        </p:nvSpPr>
        <p:spPr>
          <a:xfrm>
            <a:off x="9229347" y="5911359"/>
            <a:ext cx="2652296" cy="168091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sz="1596" dirty="0"/>
          </a:p>
        </p:txBody>
      </p:sp>
      <p:sp>
        <p:nvSpPr>
          <p:cNvPr id="13" name="타원 12">
            <a:extLst>
              <a:ext uri="{FF2B5EF4-FFF2-40B4-BE49-F238E27FC236}">
                <a16:creationId xmlns:a16="http://schemas.microsoft.com/office/drawing/2014/main" id="{67335B57-9FBE-1E22-DF30-0458F2609D4D}"/>
              </a:ext>
            </a:extLst>
          </p:cNvPr>
          <p:cNvSpPr/>
          <p:nvPr/>
        </p:nvSpPr>
        <p:spPr>
          <a:xfrm>
            <a:off x="6144527" y="1231927"/>
            <a:ext cx="251973" cy="256161"/>
          </a:xfrm>
          <a:prstGeom prst="ellipse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128" b="1" dirty="0">
                <a:solidFill>
                  <a:srgbClr val="FF0000"/>
                </a:solidFill>
              </a:rPr>
              <a:t>1</a:t>
            </a:r>
            <a:endParaRPr lang="ko-KR" altLang="en-US" sz="2128" b="1" dirty="0">
              <a:solidFill>
                <a:srgbClr val="FF0000"/>
              </a:solidFill>
            </a:endParaRPr>
          </a:p>
        </p:txBody>
      </p:sp>
      <p:sp>
        <p:nvSpPr>
          <p:cNvPr id="23" name="타원 22">
            <a:extLst>
              <a:ext uri="{FF2B5EF4-FFF2-40B4-BE49-F238E27FC236}">
                <a16:creationId xmlns:a16="http://schemas.microsoft.com/office/drawing/2014/main" id="{FB059A41-DE4C-741B-C188-E0B9FF02DBB4}"/>
              </a:ext>
            </a:extLst>
          </p:cNvPr>
          <p:cNvSpPr/>
          <p:nvPr/>
        </p:nvSpPr>
        <p:spPr>
          <a:xfrm>
            <a:off x="6144527" y="2122719"/>
            <a:ext cx="251973" cy="256161"/>
          </a:xfrm>
          <a:prstGeom prst="ellipse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128" b="1" dirty="0">
                <a:solidFill>
                  <a:srgbClr val="FF0000"/>
                </a:solidFill>
              </a:rPr>
              <a:t>2</a:t>
            </a:r>
            <a:endParaRPr lang="ko-KR" altLang="en-US" sz="2128" b="1" dirty="0">
              <a:solidFill>
                <a:srgbClr val="FF0000"/>
              </a:solidFill>
            </a:endParaRPr>
          </a:p>
        </p:txBody>
      </p:sp>
      <p:sp>
        <p:nvSpPr>
          <p:cNvPr id="24" name="타원 23">
            <a:extLst>
              <a:ext uri="{FF2B5EF4-FFF2-40B4-BE49-F238E27FC236}">
                <a16:creationId xmlns:a16="http://schemas.microsoft.com/office/drawing/2014/main" id="{343BBD0E-FA0A-DD18-3B09-265B5BF9BB80}"/>
              </a:ext>
            </a:extLst>
          </p:cNvPr>
          <p:cNvSpPr/>
          <p:nvPr/>
        </p:nvSpPr>
        <p:spPr>
          <a:xfrm>
            <a:off x="6144527" y="4809694"/>
            <a:ext cx="251973" cy="256161"/>
          </a:xfrm>
          <a:prstGeom prst="ellipse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128" b="1" dirty="0">
                <a:solidFill>
                  <a:srgbClr val="FF0000"/>
                </a:solidFill>
              </a:rPr>
              <a:t>4</a:t>
            </a:r>
            <a:endParaRPr lang="ko-KR" altLang="en-US" sz="2128" b="1" dirty="0">
              <a:solidFill>
                <a:srgbClr val="FF0000"/>
              </a:solidFill>
            </a:endParaRPr>
          </a:p>
        </p:txBody>
      </p:sp>
      <p:sp>
        <p:nvSpPr>
          <p:cNvPr id="26" name="타원 25">
            <a:extLst>
              <a:ext uri="{FF2B5EF4-FFF2-40B4-BE49-F238E27FC236}">
                <a16:creationId xmlns:a16="http://schemas.microsoft.com/office/drawing/2014/main" id="{9979DA56-5CA1-870D-B584-C85A346B8533}"/>
              </a:ext>
            </a:extLst>
          </p:cNvPr>
          <p:cNvSpPr/>
          <p:nvPr/>
        </p:nvSpPr>
        <p:spPr>
          <a:xfrm>
            <a:off x="6144527" y="8369127"/>
            <a:ext cx="251973" cy="256161"/>
          </a:xfrm>
          <a:prstGeom prst="ellipse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128" b="1" dirty="0">
                <a:solidFill>
                  <a:srgbClr val="FF0000"/>
                </a:solidFill>
              </a:rPr>
              <a:t>7</a:t>
            </a:r>
            <a:endParaRPr lang="ko-KR" altLang="en-US" sz="2128" b="1" dirty="0">
              <a:solidFill>
                <a:srgbClr val="FF0000"/>
              </a:solidFill>
            </a:endParaRPr>
          </a:p>
        </p:txBody>
      </p:sp>
      <p:sp>
        <p:nvSpPr>
          <p:cNvPr id="27" name="타원 26">
            <a:extLst>
              <a:ext uri="{FF2B5EF4-FFF2-40B4-BE49-F238E27FC236}">
                <a16:creationId xmlns:a16="http://schemas.microsoft.com/office/drawing/2014/main" id="{25B8EA82-F273-755B-8E3E-25E18E6BE3E5}"/>
              </a:ext>
            </a:extLst>
          </p:cNvPr>
          <p:cNvSpPr/>
          <p:nvPr/>
        </p:nvSpPr>
        <p:spPr>
          <a:xfrm>
            <a:off x="9199805" y="5579579"/>
            <a:ext cx="251973" cy="256161"/>
          </a:xfrm>
          <a:prstGeom prst="ellipse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128" b="1" dirty="0">
                <a:solidFill>
                  <a:srgbClr val="FF0000"/>
                </a:solidFill>
              </a:rPr>
              <a:t>6</a:t>
            </a:r>
            <a:endParaRPr lang="ko-KR" altLang="en-US" sz="2128" b="1" dirty="0">
              <a:solidFill>
                <a:srgbClr val="FF0000"/>
              </a:solidFill>
            </a:endParaRPr>
          </a:p>
        </p:txBody>
      </p:sp>
      <p:sp>
        <p:nvSpPr>
          <p:cNvPr id="29" name="직사각형 28">
            <a:extLst>
              <a:ext uri="{FF2B5EF4-FFF2-40B4-BE49-F238E27FC236}">
                <a16:creationId xmlns:a16="http://schemas.microsoft.com/office/drawing/2014/main" id="{9088AB06-08FE-6709-07F4-C38A67684C08}"/>
              </a:ext>
            </a:extLst>
          </p:cNvPr>
          <p:cNvSpPr/>
          <p:nvPr/>
        </p:nvSpPr>
        <p:spPr>
          <a:xfrm>
            <a:off x="6483080" y="7122253"/>
            <a:ext cx="2652296" cy="111573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sz="1596" dirty="0"/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59700B49-1427-625E-726C-B4493A79E208}"/>
              </a:ext>
            </a:extLst>
          </p:cNvPr>
          <p:cNvSpPr/>
          <p:nvPr/>
        </p:nvSpPr>
        <p:spPr>
          <a:xfrm>
            <a:off x="5836920" y="347312"/>
            <a:ext cx="6583680" cy="902208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0" name="직사각형 29">
            <a:extLst>
              <a:ext uri="{FF2B5EF4-FFF2-40B4-BE49-F238E27FC236}">
                <a16:creationId xmlns:a16="http://schemas.microsoft.com/office/drawing/2014/main" id="{FB6EBAAD-5B41-30E1-3B30-4EAFE3B311E2}"/>
              </a:ext>
            </a:extLst>
          </p:cNvPr>
          <p:cNvSpPr/>
          <p:nvPr/>
        </p:nvSpPr>
        <p:spPr>
          <a:xfrm>
            <a:off x="313215" y="365581"/>
            <a:ext cx="5268073" cy="9022080"/>
          </a:xfrm>
          <a:prstGeom prst="rect">
            <a:avLst/>
          </a:prstGeom>
          <a:noFill/>
          <a:ln>
            <a:solidFill>
              <a:srgbClr val="113675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altLang="ko-KR" b="1" dirty="0">
                <a:latin typeface="+mj-ea"/>
                <a:ea typeface="+mj-ea"/>
              </a:rPr>
              <a:t>[</a:t>
            </a:r>
            <a:r>
              <a:rPr lang="ko-KR" altLang="en-US" b="1" dirty="0">
                <a:latin typeface="+mj-ea"/>
                <a:ea typeface="+mj-ea"/>
              </a:rPr>
              <a:t>세부사항</a:t>
            </a:r>
            <a:r>
              <a:rPr lang="en-US" altLang="ko-KR" b="1" dirty="0">
                <a:latin typeface="+mj-ea"/>
                <a:ea typeface="+mj-ea"/>
              </a:rPr>
              <a:t>]</a:t>
            </a:r>
            <a:endParaRPr lang="en-US" altLang="ko-KR" dirty="0">
              <a:latin typeface="+mj-ea"/>
              <a:ea typeface="+mj-ea"/>
            </a:endParaRPr>
          </a:p>
          <a:p>
            <a:pPr marL="342900" indent="-342900">
              <a:buAutoNum type="arabicPeriod"/>
            </a:pPr>
            <a:r>
              <a:rPr lang="ko-KR" altLang="en-US" sz="1050" b="1" dirty="0">
                <a:latin typeface="+mj-ea"/>
                <a:ea typeface="+mj-ea"/>
              </a:rPr>
              <a:t>제목</a:t>
            </a:r>
            <a:br>
              <a:rPr lang="en-US" altLang="ko-KR" sz="1050" dirty="0">
                <a:latin typeface="+mj-ea"/>
                <a:ea typeface="+mj-ea"/>
              </a:rPr>
            </a:br>
            <a:r>
              <a:rPr lang="en-US" altLang="ko-KR" sz="1050" dirty="0">
                <a:latin typeface="+mj-ea"/>
                <a:ea typeface="+mj-ea"/>
              </a:rPr>
              <a:t>- </a:t>
            </a:r>
            <a:r>
              <a:rPr lang="ko-KR" altLang="en-US" sz="1050" dirty="0">
                <a:latin typeface="+mj-ea"/>
                <a:ea typeface="+mj-ea"/>
              </a:rPr>
              <a:t>국문</a:t>
            </a:r>
            <a:r>
              <a:rPr lang="en-US" altLang="ko-KR" sz="1050" dirty="0">
                <a:latin typeface="+mj-ea"/>
                <a:ea typeface="+mj-ea"/>
              </a:rPr>
              <a:t>: </a:t>
            </a:r>
            <a:r>
              <a:rPr lang="ko-KR" altLang="en-US" sz="1050" dirty="0">
                <a:latin typeface="+mj-ea"/>
                <a:ea typeface="+mj-ea"/>
              </a:rPr>
              <a:t>돋움체</a:t>
            </a:r>
            <a:r>
              <a:rPr lang="en-US" altLang="ko-KR" sz="1050" dirty="0">
                <a:latin typeface="+mj-ea"/>
                <a:ea typeface="+mj-ea"/>
              </a:rPr>
              <a:t>, 16pt, </a:t>
            </a:r>
            <a:r>
              <a:rPr lang="ko-KR" altLang="en-US" sz="1050" dirty="0">
                <a:latin typeface="+mj-ea"/>
                <a:ea typeface="+mj-ea"/>
              </a:rPr>
              <a:t>굵게</a:t>
            </a:r>
            <a:br>
              <a:rPr lang="en-US" altLang="ko-KR" sz="1050" dirty="0">
                <a:latin typeface="+mj-ea"/>
                <a:ea typeface="+mj-ea"/>
              </a:rPr>
            </a:br>
            <a:r>
              <a:rPr lang="en-US" altLang="ko-KR" sz="1050" dirty="0">
                <a:latin typeface="+mj-ea"/>
                <a:ea typeface="+mj-ea"/>
              </a:rPr>
              <a:t>- </a:t>
            </a:r>
            <a:r>
              <a:rPr lang="ko-KR" altLang="en-US" sz="1050" dirty="0">
                <a:latin typeface="+mj-ea"/>
                <a:ea typeface="+mj-ea"/>
              </a:rPr>
              <a:t>영문</a:t>
            </a:r>
            <a:r>
              <a:rPr lang="en-US" altLang="ko-KR" sz="1050" dirty="0">
                <a:latin typeface="+mj-ea"/>
                <a:ea typeface="+mj-ea"/>
              </a:rPr>
              <a:t>: Times New Roman, 16pt, </a:t>
            </a:r>
            <a:r>
              <a:rPr lang="ko-KR" altLang="en-US" sz="1050" dirty="0">
                <a:latin typeface="+mj-ea"/>
                <a:ea typeface="+mj-ea"/>
              </a:rPr>
              <a:t>굵게</a:t>
            </a:r>
            <a:r>
              <a:rPr lang="en-US" altLang="ko-KR" sz="1050" dirty="0">
                <a:latin typeface="+mj-ea"/>
                <a:ea typeface="+mj-ea"/>
              </a:rPr>
              <a:t> </a:t>
            </a:r>
            <a:br>
              <a:rPr lang="en-US" altLang="ko-KR" sz="1050" dirty="0">
                <a:latin typeface="+mj-ea"/>
                <a:ea typeface="+mj-ea"/>
              </a:rPr>
            </a:br>
            <a:endParaRPr lang="en-US" altLang="ko-KR" sz="1050" dirty="0">
              <a:latin typeface="+mj-ea"/>
              <a:ea typeface="+mj-ea"/>
            </a:endParaRPr>
          </a:p>
          <a:p>
            <a:pPr marL="342900" indent="-342900">
              <a:buFontTx/>
              <a:buAutoNum type="arabicPeriod"/>
            </a:pPr>
            <a:r>
              <a:rPr lang="ko-KR" altLang="en-US" sz="1050" b="1" dirty="0">
                <a:latin typeface="+mj-ea"/>
                <a:ea typeface="+mj-ea"/>
              </a:rPr>
              <a:t>저자 및 소속</a:t>
            </a:r>
            <a:br>
              <a:rPr lang="en-US" altLang="ko-KR" sz="1050" dirty="0">
                <a:latin typeface="+mj-ea"/>
                <a:ea typeface="+mj-ea"/>
              </a:rPr>
            </a:br>
            <a:r>
              <a:rPr lang="en-US" altLang="ko-KR" sz="1050" dirty="0">
                <a:latin typeface="+mj-ea"/>
                <a:ea typeface="+mj-ea"/>
              </a:rPr>
              <a:t>1)</a:t>
            </a:r>
            <a:r>
              <a:rPr lang="ko-KR" altLang="en-US" sz="1050" dirty="0">
                <a:latin typeface="+mj-ea"/>
                <a:ea typeface="+mj-ea"/>
              </a:rPr>
              <a:t>글꼴</a:t>
            </a:r>
            <a:br>
              <a:rPr lang="en-US" altLang="ko-KR" sz="1050" dirty="0">
                <a:latin typeface="+mj-ea"/>
                <a:ea typeface="+mj-ea"/>
              </a:rPr>
            </a:br>
            <a:r>
              <a:rPr lang="en-US" altLang="ko-KR" sz="1050" dirty="0">
                <a:latin typeface="+mj-ea"/>
                <a:ea typeface="+mj-ea"/>
              </a:rPr>
              <a:t>-</a:t>
            </a:r>
            <a:r>
              <a:rPr lang="ko-KR" altLang="en-US" sz="1050" dirty="0">
                <a:latin typeface="+mj-ea"/>
                <a:ea typeface="+mj-ea"/>
              </a:rPr>
              <a:t>국문</a:t>
            </a:r>
            <a:r>
              <a:rPr lang="en-US" altLang="ko-KR" sz="1050" dirty="0">
                <a:latin typeface="+mj-ea"/>
                <a:ea typeface="+mj-ea"/>
              </a:rPr>
              <a:t>: </a:t>
            </a:r>
            <a:r>
              <a:rPr lang="ko-KR" altLang="en-US" sz="1050" dirty="0">
                <a:latin typeface="+mj-ea"/>
                <a:ea typeface="+mj-ea"/>
              </a:rPr>
              <a:t>돋움체</a:t>
            </a:r>
            <a:r>
              <a:rPr lang="en-US" altLang="ko-KR" sz="1050" dirty="0">
                <a:latin typeface="+mj-ea"/>
                <a:ea typeface="+mj-ea"/>
              </a:rPr>
              <a:t>, 9pt</a:t>
            </a:r>
            <a:br>
              <a:rPr lang="en-US" altLang="ko-KR" sz="1050" dirty="0">
                <a:latin typeface="+mj-ea"/>
                <a:ea typeface="+mj-ea"/>
              </a:rPr>
            </a:br>
            <a:r>
              <a:rPr lang="en-US" altLang="ko-KR" sz="1050" dirty="0">
                <a:latin typeface="+mj-ea"/>
                <a:ea typeface="+mj-ea"/>
              </a:rPr>
              <a:t>-</a:t>
            </a:r>
            <a:r>
              <a:rPr lang="ko-KR" altLang="en-US" sz="1050" dirty="0">
                <a:latin typeface="+mj-ea"/>
                <a:ea typeface="+mj-ea"/>
              </a:rPr>
              <a:t>영문</a:t>
            </a:r>
            <a:r>
              <a:rPr lang="en-US" altLang="ko-KR" sz="1050" dirty="0">
                <a:latin typeface="+mj-ea"/>
                <a:ea typeface="+mj-ea"/>
              </a:rPr>
              <a:t>: Times New Roman, 9pt</a:t>
            </a:r>
            <a:br>
              <a:rPr lang="en-US" altLang="ko-KR" sz="1050" dirty="0">
                <a:latin typeface="+mj-ea"/>
                <a:ea typeface="+mj-ea"/>
              </a:rPr>
            </a:br>
            <a:br>
              <a:rPr lang="en-US" altLang="ko-KR" sz="1050" dirty="0">
                <a:latin typeface="+mj-ea"/>
                <a:ea typeface="+mj-ea"/>
              </a:rPr>
            </a:br>
            <a:r>
              <a:rPr lang="en-US" altLang="ko-KR" sz="1050" dirty="0">
                <a:latin typeface="+mj-ea"/>
                <a:ea typeface="+mj-ea"/>
              </a:rPr>
              <a:t>2)</a:t>
            </a:r>
            <a:r>
              <a:rPr lang="ko-KR" altLang="en-US" sz="1050" dirty="0">
                <a:latin typeface="+mj-ea"/>
                <a:ea typeface="+mj-ea"/>
              </a:rPr>
              <a:t>저자 </a:t>
            </a:r>
            <a:r>
              <a:rPr lang="ko-KR" altLang="en-US" sz="1050" dirty="0" err="1">
                <a:latin typeface="+mj-ea"/>
                <a:ea typeface="+mj-ea"/>
              </a:rPr>
              <a:t>기재시</a:t>
            </a:r>
            <a:r>
              <a:rPr lang="ko-KR" altLang="en-US" sz="1050" dirty="0">
                <a:latin typeface="+mj-ea"/>
                <a:ea typeface="+mj-ea"/>
              </a:rPr>
              <a:t> 유의사항</a:t>
            </a:r>
            <a:br>
              <a:rPr lang="en-US" altLang="ko-KR" sz="1050" dirty="0">
                <a:latin typeface="+mj-ea"/>
                <a:ea typeface="+mj-ea"/>
              </a:rPr>
            </a:br>
            <a:r>
              <a:rPr lang="en-US" altLang="ko-KR" sz="1050" dirty="0">
                <a:latin typeface="+mj-ea"/>
                <a:ea typeface="+mj-ea"/>
              </a:rPr>
              <a:t>-</a:t>
            </a:r>
            <a:r>
              <a:rPr lang="ko-KR" altLang="en-US" sz="1050" dirty="0">
                <a:latin typeface="+mj-ea"/>
                <a:ea typeface="+mj-ea"/>
              </a:rPr>
              <a:t> 저자 소속에 따라 이름 앞에 숫자</a:t>
            </a:r>
            <a:r>
              <a:rPr lang="en-US" altLang="ko-KR" sz="1050" dirty="0">
                <a:latin typeface="+mj-ea"/>
                <a:ea typeface="+mj-ea"/>
              </a:rPr>
              <a:t>(</a:t>
            </a:r>
            <a:r>
              <a:rPr lang="en-US" altLang="ko-KR" sz="1050" baseline="30000" dirty="0">
                <a:latin typeface="+mj-ea"/>
                <a:ea typeface="+mj-ea"/>
              </a:rPr>
              <a:t>1</a:t>
            </a:r>
            <a:r>
              <a:rPr lang="en-US" altLang="ko-KR" sz="1050" dirty="0">
                <a:latin typeface="+mj-ea"/>
                <a:ea typeface="+mj-ea"/>
              </a:rPr>
              <a:t>, </a:t>
            </a:r>
            <a:r>
              <a:rPr lang="en-US" altLang="ko-KR" sz="1050" baseline="30000" dirty="0">
                <a:latin typeface="+mj-ea"/>
                <a:ea typeface="+mj-ea"/>
              </a:rPr>
              <a:t>2 </a:t>
            </a:r>
            <a:r>
              <a:rPr lang="ko-KR" altLang="en-US" sz="1050" dirty="0">
                <a:latin typeface="+mj-ea"/>
                <a:ea typeface="+mj-ea"/>
              </a:rPr>
              <a:t>등</a:t>
            </a:r>
            <a:r>
              <a:rPr lang="en-US" altLang="ko-KR" sz="1050" dirty="0">
                <a:latin typeface="+mj-ea"/>
                <a:ea typeface="+mj-ea"/>
              </a:rPr>
              <a:t>) </a:t>
            </a:r>
            <a:r>
              <a:rPr lang="ko-KR" altLang="en-US" sz="1050" dirty="0">
                <a:latin typeface="+mj-ea"/>
                <a:ea typeface="+mj-ea"/>
              </a:rPr>
              <a:t>첨자 표기</a:t>
            </a:r>
            <a:br>
              <a:rPr lang="en-US" altLang="ko-KR" sz="1050" dirty="0">
                <a:latin typeface="+mj-ea"/>
                <a:ea typeface="+mj-ea"/>
              </a:rPr>
            </a:br>
            <a:r>
              <a:rPr lang="en-US" altLang="ko-KR" sz="1050" dirty="0">
                <a:latin typeface="+mj-ea"/>
                <a:ea typeface="+mj-ea"/>
              </a:rPr>
              <a:t>- </a:t>
            </a:r>
            <a:r>
              <a:rPr lang="ko-KR" altLang="en-US" sz="1050" dirty="0">
                <a:latin typeface="+mj-ea"/>
                <a:ea typeface="+mj-ea"/>
              </a:rPr>
              <a:t>소속 표기 앞에 발표자는 </a:t>
            </a:r>
            <a:r>
              <a:rPr lang="en-US" altLang="ko-KR" sz="1050" b="1" dirty="0">
                <a:latin typeface="+mj-ea"/>
                <a:ea typeface="+mj-ea"/>
              </a:rPr>
              <a:t>”*”</a:t>
            </a:r>
            <a:r>
              <a:rPr lang="en-US" altLang="ko-KR" sz="1050" dirty="0">
                <a:latin typeface="+mj-ea"/>
                <a:ea typeface="+mj-ea"/>
              </a:rPr>
              <a:t>, </a:t>
            </a:r>
            <a:r>
              <a:rPr lang="ko-KR" altLang="en-US" sz="1050" dirty="0">
                <a:latin typeface="+mj-ea"/>
                <a:ea typeface="+mj-ea"/>
              </a:rPr>
              <a:t>교신저자는 </a:t>
            </a:r>
            <a:r>
              <a:rPr lang="en-US" altLang="ko-KR" sz="1050" b="1" dirty="0">
                <a:latin typeface="+mj-ea"/>
                <a:ea typeface="+mj-ea"/>
              </a:rPr>
              <a:t>“</a:t>
            </a:r>
            <a:r>
              <a:rPr lang="en-US" altLang="ko-KR" sz="1050" b="1" baseline="30000" dirty="0">
                <a:latin typeface="+mj-ea"/>
                <a:ea typeface="+mj-ea"/>
              </a:rPr>
              <a:t>#</a:t>
            </a:r>
            <a:r>
              <a:rPr lang="en-US" altLang="ko-KR" sz="1050" b="1" dirty="0">
                <a:latin typeface="+mj-ea"/>
                <a:ea typeface="+mj-ea"/>
              </a:rPr>
              <a:t>”</a:t>
            </a:r>
            <a:r>
              <a:rPr lang="en-US" altLang="ko-KR" sz="1050" dirty="0">
                <a:latin typeface="+mj-ea"/>
                <a:ea typeface="+mj-ea"/>
              </a:rPr>
              <a:t> </a:t>
            </a:r>
            <a:r>
              <a:rPr lang="ko-KR" altLang="en-US" sz="1050" dirty="0">
                <a:latin typeface="+mj-ea"/>
                <a:ea typeface="+mj-ea"/>
              </a:rPr>
              <a:t>첨자 표기 </a:t>
            </a:r>
            <a:br>
              <a:rPr lang="en-US" altLang="ko-KR" sz="1050" dirty="0">
                <a:latin typeface="+mj-ea"/>
                <a:ea typeface="+mj-ea"/>
              </a:rPr>
            </a:br>
            <a:r>
              <a:rPr lang="en-US" altLang="ko-KR" sz="1050" dirty="0">
                <a:latin typeface="+mj-ea"/>
                <a:ea typeface="+mj-ea"/>
              </a:rPr>
              <a:t>- </a:t>
            </a:r>
            <a:r>
              <a:rPr lang="ko-KR" altLang="en-US" sz="1050" dirty="0">
                <a:latin typeface="+mj-ea"/>
                <a:ea typeface="+mj-ea"/>
              </a:rPr>
              <a:t>영문저자 작성시 성이 뒤로 가도록 </a:t>
            </a:r>
            <a:r>
              <a:rPr lang="en-US" altLang="ko-KR" sz="1050" dirty="0">
                <a:latin typeface="+mj-ea"/>
                <a:ea typeface="+mj-ea"/>
              </a:rPr>
              <a:t>Full Name</a:t>
            </a:r>
            <a:r>
              <a:rPr lang="ko-KR" altLang="en-US" sz="1050" dirty="0">
                <a:latin typeface="+mj-ea"/>
                <a:ea typeface="+mj-ea"/>
              </a:rPr>
              <a:t> 기입</a:t>
            </a:r>
            <a:br>
              <a:rPr lang="en-US" altLang="ko-KR" sz="1050" dirty="0">
                <a:latin typeface="+mj-ea"/>
                <a:ea typeface="+mj-ea"/>
              </a:rPr>
            </a:br>
            <a:br>
              <a:rPr lang="en-US" altLang="ko-KR" sz="1050" dirty="0">
                <a:latin typeface="+mj-ea"/>
                <a:ea typeface="+mj-ea"/>
              </a:rPr>
            </a:br>
            <a:r>
              <a:rPr lang="en-US" altLang="ko-KR" sz="1050" dirty="0">
                <a:latin typeface="+mj-ea"/>
                <a:ea typeface="+mj-ea"/>
              </a:rPr>
              <a:t>3) </a:t>
            </a:r>
            <a:r>
              <a:rPr lang="ko-KR" altLang="en-US" sz="1050" dirty="0">
                <a:latin typeface="+mj-ea"/>
                <a:ea typeface="+mj-ea"/>
              </a:rPr>
              <a:t>소속 </a:t>
            </a:r>
            <a:r>
              <a:rPr lang="ko-KR" altLang="en-US" sz="1050" dirty="0" err="1">
                <a:latin typeface="+mj-ea"/>
                <a:ea typeface="+mj-ea"/>
              </a:rPr>
              <a:t>기재시</a:t>
            </a:r>
            <a:r>
              <a:rPr lang="ko-KR" altLang="en-US" sz="1050" dirty="0">
                <a:latin typeface="+mj-ea"/>
                <a:ea typeface="+mj-ea"/>
              </a:rPr>
              <a:t> 유의사항</a:t>
            </a:r>
            <a:br>
              <a:rPr lang="en-US" altLang="ko-KR" sz="1050" dirty="0">
                <a:latin typeface="+mj-ea"/>
                <a:ea typeface="+mj-ea"/>
              </a:rPr>
            </a:br>
            <a:r>
              <a:rPr lang="en-US" altLang="ko-KR" sz="1050" dirty="0">
                <a:latin typeface="+mj-ea"/>
                <a:ea typeface="+mj-ea"/>
              </a:rPr>
              <a:t>- </a:t>
            </a:r>
            <a:r>
              <a:rPr lang="ko-KR" altLang="en-US" sz="1050" dirty="0">
                <a:latin typeface="+mj-ea"/>
                <a:ea typeface="+mj-ea"/>
              </a:rPr>
              <a:t>대학교와 대학원은 구분 안 함</a:t>
            </a:r>
            <a:r>
              <a:rPr lang="en-US" altLang="ko-KR" sz="1050" dirty="0">
                <a:latin typeface="+mj-ea"/>
                <a:ea typeface="+mj-ea"/>
              </a:rPr>
              <a:t>.</a:t>
            </a:r>
            <a:br>
              <a:rPr lang="en-US" altLang="ko-KR" sz="1050" dirty="0">
                <a:latin typeface="+mj-ea"/>
                <a:ea typeface="+mj-ea"/>
              </a:rPr>
            </a:br>
            <a:r>
              <a:rPr lang="en-US" altLang="ko-KR" sz="1050" dirty="0">
                <a:latin typeface="+mj-ea"/>
                <a:ea typeface="+mj-ea"/>
              </a:rPr>
              <a:t>- </a:t>
            </a:r>
            <a:r>
              <a:rPr lang="ko-KR" altLang="en-US" sz="1050" dirty="0">
                <a:latin typeface="+mj-ea"/>
                <a:ea typeface="+mj-ea"/>
              </a:rPr>
              <a:t>대학교는 국문명으로 표기하며</a:t>
            </a:r>
            <a:r>
              <a:rPr lang="en-US" altLang="ko-KR" sz="1050" dirty="0">
                <a:latin typeface="+mj-ea"/>
                <a:ea typeface="+mj-ea"/>
              </a:rPr>
              <a:t>, </a:t>
            </a:r>
            <a:r>
              <a:rPr lang="ko-KR" altLang="en-US" sz="1050" dirty="0">
                <a:latin typeface="+mj-ea"/>
                <a:ea typeface="+mj-ea"/>
              </a:rPr>
              <a:t>학부 혹은 학과 기재</a:t>
            </a:r>
            <a:br>
              <a:rPr lang="en-US" altLang="ko-KR" sz="1050" dirty="0">
                <a:latin typeface="+mj-ea"/>
                <a:ea typeface="+mj-ea"/>
              </a:rPr>
            </a:br>
            <a:r>
              <a:rPr lang="en-US" altLang="ko-KR" sz="1050" dirty="0">
                <a:latin typeface="+mj-ea"/>
                <a:ea typeface="+mj-ea"/>
              </a:rPr>
              <a:t>- </a:t>
            </a:r>
            <a:r>
              <a:rPr lang="ko-KR" altLang="en-US" sz="1050" dirty="0">
                <a:latin typeface="+mj-ea"/>
                <a:ea typeface="+mj-ea"/>
              </a:rPr>
              <a:t>산업체인 경우 회사명만 기재</a:t>
            </a:r>
            <a:br>
              <a:rPr lang="en-US" altLang="ko-KR" sz="1050" dirty="0">
                <a:latin typeface="+mj-ea"/>
                <a:ea typeface="+mj-ea"/>
              </a:rPr>
            </a:br>
            <a:r>
              <a:rPr lang="en-US" altLang="ko-KR" sz="1050" dirty="0">
                <a:latin typeface="+mj-ea"/>
                <a:ea typeface="+mj-ea"/>
              </a:rPr>
              <a:t>   </a:t>
            </a:r>
            <a:r>
              <a:rPr lang="en-US" altLang="ko-KR" sz="1000" dirty="0">
                <a:latin typeface="+mj-ea"/>
                <a:ea typeface="+mj-ea"/>
              </a:rPr>
              <a:t>[</a:t>
            </a:r>
            <a:r>
              <a:rPr lang="ko-KR" altLang="en-US" sz="1000" dirty="0">
                <a:latin typeface="+mj-ea"/>
                <a:ea typeface="+mj-ea"/>
              </a:rPr>
              <a:t>예시</a:t>
            </a:r>
            <a:r>
              <a:rPr lang="en-US" altLang="ko-KR" sz="1000" dirty="0">
                <a:latin typeface="+mj-ea"/>
                <a:ea typeface="+mj-ea"/>
              </a:rPr>
              <a:t>](</a:t>
            </a:r>
            <a:r>
              <a:rPr lang="ko-KR" altLang="en-US" sz="1000" dirty="0">
                <a:latin typeface="+mj-ea"/>
                <a:ea typeface="+mj-ea"/>
              </a:rPr>
              <a:t>주</a:t>
            </a:r>
            <a:r>
              <a:rPr lang="en-US" altLang="ko-KR" sz="1000" dirty="0">
                <a:latin typeface="+mj-ea"/>
                <a:ea typeface="+mj-ea"/>
              </a:rPr>
              <a:t>)</a:t>
            </a:r>
            <a:r>
              <a:rPr lang="ko-KR" altLang="en-US" sz="1000" dirty="0">
                <a:latin typeface="+mj-ea"/>
                <a:ea typeface="+mj-ea"/>
              </a:rPr>
              <a:t>한국</a:t>
            </a:r>
            <a:r>
              <a:rPr lang="en-US" altLang="ko-KR" sz="1000" dirty="0">
                <a:latin typeface="+mj-ea"/>
                <a:ea typeface="+mj-ea"/>
              </a:rPr>
              <a:t>CDE</a:t>
            </a:r>
            <a:r>
              <a:rPr lang="ko-KR" altLang="en-US" sz="1000" dirty="0">
                <a:latin typeface="+mj-ea"/>
                <a:ea typeface="+mj-ea"/>
              </a:rPr>
              <a:t>학회</a:t>
            </a:r>
            <a:r>
              <a:rPr lang="en-US" altLang="ko-KR" sz="1000" dirty="0">
                <a:latin typeface="+mj-ea"/>
                <a:ea typeface="+mj-ea"/>
              </a:rPr>
              <a:t>(x), </a:t>
            </a:r>
            <a:r>
              <a:rPr lang="ko-KR" altLang="en-US" sz="1000" dirty="0">
                <a:latin typeface="+mj-ea"/>
                <a:ea typeface="+mj-ea"/>
              </a:rPr>
              <a:t>한국</a:t>
            </a:r>
            <a:r>
              <a:rPr lang="en-US" altLang="ko-KR" sz="1000" dirty="0">
                <a:latin typeface="+mj-ea"/>
                <a:ea typeface="+mj-ea"/>
              </a:rPr>
              <a:t>CE</a:t>
            </a:r>
            <a:r>
              <a:rPr lang="ko-KR" altLang="en-US" sz="1000" dirty="0">
                <a:latin typeface="+mj-ea"/>
                <a:ea typeface="+mj-ea"/>
              </a:rPr>
              <a:t>학회</a:t>
            </a:r>
            <a:r>
              <a:rPr lang="en-US" altLang="ko-KR" sz="1000" dirty="0">
                <a:latin typeface="+mj-ea"/>
                <a:ea typeface="+mj-ea"/>
              </a:rPr>
              <a:t>(o)</a:t>
            </a:r>
            <a:br>
              <a:rPr lang="en-US" altLang="ko-KR" sz="1050" dirty="0">
                <a:latin typeface="+mj-ea"/>
                <a:ea typeface="+mj-ea"/>
              </a:rPr>
            </a:br>
            <a:endParaRPr lang="en-US" altLang="ko-KR" sz="1050" dirty="0">
              <a:latin typeface="+mj-ea"/>
              <a:ea typeface="+mj-ea"/>
            </a:endParaRPr>
          </a:p>
          <a:p>
            <a:pPr marL="342900" indent="-342900">
              <a:buAutoNum type="arabicPeriod"/>
            </a:pPr>
            <a:r>
              <a:rPr lang="ko-KR" altLang="en-US" sz="1050" b="1" dirty="0">
                <a:latin typeface="+mj-ea"/>
                <a:ea typeface="+mj-ea"/>
              </a:rPr>
              <a:t>초록</a:t>
            </a:r>
            <a:br>
              <a:rPr lang="en-US" altLang="ko-KR" sz="1050" dirty="0">
                <a:latin typeface="+mj-ea"/>
                <a:ea typeface="+mj-ea"/>
              </a:rPr>
            </a:br>
            <a:r>
              <a:rPr lang="en-US" altLang="ko-KR" sz="1050" dirty="0">
                <a:latin typeface="+mj-ea"/>
                <a:ea typeface="+mj-ea"/>
              </a:rPr>
              <a:t>1)</a:t>
            </a:r>
            <a:r>
              <a:rPr lang="ko-KR" altLang="en-US" sz="1050" dirty="0">
                <a:latin typeface="+mj-ea"/>
                <a:ea typeface="+mj-ea"/>
              </a:rPr>
              <a:t>글꼴</a:t>
            </a:r>
            <a:r>
              <a:rPr lang="en-US" altLang="ko-KR" sz="1050" dirty="0">
                <a:latin typeface="+mj-ea"/>
                <a:ea typeface="+mj-ea"/>
              </a:rPr>
              <a:t>: </a:t>
            </a:r>
            <a:br>
              <a:rPr lang="en-US" altLang="ko-KR" sz="1050" dirty="0">
                <a:latin typeface="+mj-ea"/>
                <a:ea typeface="+mj-ea"/>
              </a:rPr>
            </a:br>
            <a:r>
              <a:rPr lang="en-US" altLang="ko-KR" sz="1050" dirty="0">
                <a:latin typeface="+mj-ea"/>
                <a:ea typeface="+mj-ea"/>
              </a:rPr>
              <a:t>- </a:t>
            </a:r>
            <a:r>
              <a:rPr lang="ko-KR" altLang="en-US" sz="1050" dirty="0">
                <a:latin typeface="+mj-ea"/>
                <a:ea typeface="+mj-ea"/>
              </a:rPr>
              <a:t>국문</a:t>
            </a:r>
            <a:r>
              <a:rPr lang="en-US" altLang="ko-KR" sz="1050" dirty="0">
                <a:latin typeface="+mj-ea"/>
                <a:ea typeface="+mj-ea"/>
              </a:rPr>
              <a:t>: </a:t>
            </a:r>
            <a:r>
              <a:rPr lang="ko-KR" altLang="en-US" sz="1050" dirty="0">
                <a:latin typeface="+mj-ea"/>
                <a:ea typeface="+mj-ea"/>
              </a:rPr>
              <a:t>굴림</a:t>
            </a:r>
            <a:r>
              <a:rPr lang="en-US" altLang="ko-KR" sz="1050" dirty="0">
                <a:latin typeface="+mj-ea"/>
                <a:ea typeface="+mj-ea"/>
              </a:rPr>
              <a:t>, 9pt</a:t>
            </a:r>
            <a:br>
              <a:rPr lang="en-US" altLang="ko-KR" sz="1050" dirty="0">
                <a:latin typeface="+mj-ea"/>
                <a:ea typeface="+mj-ea"/>
              </a:rPr>
            </a:br>
            <a:r>
              <a:rPr lang="en-US" altLang="ko-KR" sz="1050" dirty="0">
                <a:latin typeface="+mj-ea"/>
                <a:ea typeface="+mj-ea"/>
              </a:rPr>
              <a:t>- </a:t>
            </a:r>
            <a:r>
              <a:rPr lang="ko-KR" altLang="en-US" sz="1050" dirty="0">
                <a:latin typeface="+mj-ea"/>
                <a:ea typeface="+mj-ea"/>
              </a:rPr>
              <a:t>영문</a:t>
            </a:r>
            <a:r>
              <a:rPr lang="en-US" altLang="ko-KR" sz="1050" dirty="0">
                <a:latin typeface="+mj-ea"/>
                <a:ea typeface="+mj-ea"/>
              </a:rPr>
              <a:t>: Times New Roman, 9pt</a:t>
            </a:r>
            <a:br>
              <a:rPr lang="en-US" altLang="ko-KR" sz="1050" dirty="0">
                <a:latin typeface="+mj-ea"/>
                <a:ea typeface="+mj-ea"/>
              </a:rPr>
            </a:br>
            <a:br>
              <a:rPr lang="en-US" altLang="ko-KR" sz="1050" dirty="0">
                <a:latin typeface="+mj-ea"/>
                <a:ea typeface="+mj-ea"/>
              </a:rPr>
            </a:br>
            <a:r>
              <a:rPr lang="en-US" altLang="ko-KR" sz="1050" dirty="0">
                <a:latin typeface="+mj-ea"/>
                <a:ea typeface="+mj-ea"/>
              </a:rPr>
              <a:t>2) </a:t>
            </a:r>
            <a:r>
              <a:rPr lang="ko-KR" altLang="en-US" sz="1050" dirty="0">
                <a:latin typeface="+mj-ea"/>
                <a:ea typeface="+mj-ea"/>
              </a:rPr>
              <a:t>초록 </a:t>
            </a:r>
            <a:r>
              <a:rPr lang="ko-KR" altLang="en-US" sz="1050" dirty="0" err="1">
                <a:latin typeface="+mj-ea"/>
                <a:ea typeface="+mj-ea"/>
              </a:rPr>
              <a:t>기재시</a:t>
            </a:r>
            <a:r>
              <a:rPr lang="ko-KR" altLang="en-US" sz="1050" dirty="0">
                <a:latin typeface="+mj-ea"/>
                <a:ea typeface="+mj-ea"/>
              </a:rPr>
              <a:t> </a:t>
            </a:r>
            <a:br>
              <a:rPr lang="en-US" altLang="ko-KR" sz="1050" dirty="0">
                <a:latin typeface="+mj-ea"/>
                <a:ea typeface="+mj-ea"/>
              </a:rPr>
            </a:br>
            <a:r>
              <a:rPr lang="en-US" altLang="ko-KR" sz="1050" dirty="0">
                <a:latin typeface="+mj-ea"/>
                <a:ea typeface="+mj-ea"/>
              </a:rPr>
              <a:t>- </a:t>
            </a:r>
            <a:r>
              <a:rPr lang="ko-KR" altLang="en-US" sz="1050" dirty="0">
                <a:latin typeface="+mj-ea"/>
                <a:ea typeface="+mj-ea"/>
              </a:rPr>
              <a:t>국문 또는 영문으로 작성</a:t>
            </a:r>
            <a:br>
              <a:rPr lang="en-US" altLang="ko-KR" sz="1050" dirty="0">
                <a:latin typeface="+mj-ea"/>
                <a:ea typeface="+mj-ea"/>
              </a:rPr>
            </a:br>
            <a:r>
              <a:rPr lang="en-US" altLang="ko-KR" sz="1050" dirty="0">
                <a:latin typeface="+mj-ea"/>
                <a:ea typeface="+mj-ea"/>
              </a:rPr>
              <a:t>- </a:t>
            </a:r>
            <a:r>
              <a:rPr lang="ko-KR" altLang="en-US" sz="1050" dirty="0">
                <a:latin typeface="+mj-ea"/>
                <a:ea typeface="+mj-ea"/>
              </a:rPr>
              <a:t>글자수 </a:t>
            </a:r>
            <a:r>
              <a:rPr lang="en-US" altLang="ko-KR" sz="1050" dirty="0">
                <a:latin typeface="+mj-ea"/>
                <a:ea typeface="+mj-ea"/>
              </a:rPr>
              <a:t>: </a:t>
            </a:r>
            <a:r>
              <a:rPr lang="ko-KR" altLang="en-US" sz="1050" dirty="0">
                <a:latin typeface="+mj-ea"/>
                <a:ea typeface="+mj-ea"/>
              </a:rPr>
              <a:t>최대 </a:t>
            </a:r>
            <a:r>
              <a:rPr lang="en-US" altLang="ko-KR" sz="1050" dirty="0">
                <a:latin typeface="+mj-ea"/>
                <a:ea typeface="+mj-ea"/>
              </a:rPr>
              <a:t>200</a:t>
            </a:r>
            <a:r>
              <a:rPr lang="ko-KR" altLang="en-US" sz="1050" dirty="0">
                <a:latin typeface="+mj-ea"/>
                <a:ea typeface="+mj-ea"/>
              </a:rPr>
              <a:t>단어 이내</a:t>
            </a:r>
            <a:r>
              <a:rPr lang="en-US" altLang="ko-KR" sz="1050" dirty="0">
                <a:latin typeface="+mj-ea"/>
                <a:ea typeface="+mj-ea"/>
              </a:rPr>
              <a:t>(</a:t>
            </a:r>
            <a:r>
              <a:rPr lang="ko-KR" altLang="en-US" sz="1050" dirty="0">
                <a:latin typeface="+mj-ea"/>
                <a:ea typeface="+mj-ea"/>
              </a:rPr>
              <a:t>공백 포함</a:t>
            </a:r>
            <a:r>
              <a:rPr lang="en-US" altLang="ko-KR" sz="1050" dirty="0">
                <a:latin typeface="+mj-ea"/>
                <a:ea typeface="+mj-ea"/>
              </a:rPr>
              <a:t>)</a:t>
            </a:r>
            <a:br>
              <a:rPr lang="en-US" altLang="ko-KR" sz="1050" dirty="0">
                <a:latin typeface="+mj-ea"/>
                <a:ea typeface="+mj-ea"/>
              </a:rPr>
            </a:br>
            <a:endParaRPr lang="en-US" altLang="ko-KR" sz="1050" dirty="0">
              <a:latin typeface="+mj-ea"/>
              <a:ea typeface="+mj-ea"/>
            </a:endParaRPr>
          </a:p>
          <a:p>
            <a:pPr marL="342900" indent="-342900">
              <a:buAutoNum type="arabicPeriod"/>
            </a:pPr>
            <a:r>
              <a:rPr lang="en-US" altLang="ko-KR" sz="1050" b="1" dirty="0">
                <a:latin typeface="+mj-ea"/>
                <a:ea typeface="+mj-ea"/>
              </a:rPr>
              <a:t>Key word</a:t>
            </a:r>
            <a:br>
              <a:rPr lang="en-US" altLang="ko-KR" sz="1050" dirty="0">
                <a:latin typeface="+mj-ea"/>
                <a:ea typeface="+mj-ea"/>
              </a:rPr>
            </a:br>
            <a:r>
              <a:rPr lang="en-US" altLang="ko-KR" sz="1050" dirty="0">
                <a:latin typeface="+mj-ea"/>
                <a:ea typeface="+mj-ea"/>
              </a:rPr>
              <a:t>- </a:t>
            </a:r>
            <a:r>
              <a:rPr lang="ko-KR" altLang="en-US" sz="1050" dirty="0">
                <a:latin typeface="+mj-ea"/>
                <a:ea typeface="+mj-ea"/>
              </a:rPr>
              <a:t>글꼴</a:t>
            </a:r>
            <a:r>
              <a:rPr lang="en-US" altLang="ko-KR" sz="1050" dirty="0">
                <a:latin typeface="+mj-ea"/>
                <a:ea typeface="+mj-ea"/>
              </a:rPr>
              <a:t>: Times New Roman, 9pt</a:t>
            </a:r>
            <a:br>
              <a:rPr lang="en-US" altLang="ko-KR" sz="1050" dirty="0">
                <a:latin typeface="+mj-ea"/>
                <a:ea typeface="+mj-ea"/>
              </a:rPr>
            </a:br>
            <a:r>
              <a:rPr lang="en-US" altLang="ko-KR" sz="1050" dirty="0">
                <a:latin typeface="+mj-ea"/>
                <a:ea typeface="+mj-ea"/>
              </a:rPr>
              <a:t>-</a:t>
            </a:r>
            <a:r>
              <a:rPr lang="ko-KR" altLang="en-US" sz="1050" dirty="0">
                <a:latin typeface="+mj-ea"/>
                <a:ea typeface="+mj-ea"/>
              </a:rPr>
              <a:t> 영문으로 작성</a:t>
            </a:r>
            <a:br>
              <a:rPr lang="en-US" altLang="ko-KR" sz="1050" dirty="0">
                <a:latin typeface="+mj-ea"/>
                <a:ea typeface="+mj-ea"/>
              </a:rPr>
            </a:br>
            <a:r>
              <a:rPr lang="en-US" altLang="ko-KR" sz="1050" dirty="0">
                <a:latin typeface="+mj-ea"/>
                <a:ea typeface="+mj-ea"/>
              </a:rPr>
              <a:t>- </a:t>
            </a:r>
            <a:r>
              <a:rPr lang="ko-KR" altLang="en-US" sz="1050" dirty="0">
                <a:latin typeface="+mj-ea"/>
                <a:ea typeface="+mj-ea"/>
              </a:rPr>
              <a:t>첫 글자는 대문자</a:t>
            </a:r>
            <a:r>
              <a:rPr lang="en-US" altLang="ko-KR" sz="1050" dirty="0">
                <a:latin typeface="+mj-ea"/>
                <a:ea typeface="+mj-ea"/>
              </a:rPr>
              <a:t>, </a:t>
            </a:r>
            <a:r>
              <a:rPr lang="ko-KR" altLang="en-US" sz="1050" dirty="0">
                <a:latin typeface="+mj-ea"/>
                <a:ea typeface="+mj-ea"/>
              </a:rPr>
              <a:t>알파벳</a:t>
            </a:r>
            <a:r>
              <a:rPr lang="en-US" altLang="ko-KR" sz="1050" dirty="0">
                <a:latin typeface="+mj-ea"/>
                <a:ea typeface="+mj-ea"/>
              </a:rPr>
              <a:t>(A,B,C...)</a:t>
            </a:r>
            <a:r>
              <a:rPr lang="ko-KR" altLang="en-US" sz="1050" dirty="0">
                <a:latin typeface="+mj-ea"/>
                <a:ea typeface="+mj-ea"/>
              </a:rPr>
              <a:t>순으로 기입</a:t>
            </a:r>
            <a:br>
              <a:rPr lang="en-US" altLang="ko-KR" sz="1050" dirty="0">
                <a:latin typeface="+mj-ea"/>
                <a:ea typeface="+mj-ea"/>
              </a:rPr>
            </a:br>
            <a:r>
              <a:rPr lang="en-US" altLang="ko-KR" sz="1050" dirty="0">
                <a:latin typeface="+mj-ea"/>
                <a:ea typeface="+mj-ea"/>
              </a:rPr>
              <a:t>- </a:t>
            </a:r>
            <a:r>
              <a:rPr lang="ko-KR" altLang="en-US" sz="1050" dirty="0">
                <a:latin typeface="+mj-ea"/>
                <a:ea typeface="+mj-ea"/>
              </a:rPr>
              <a:t>개수 </a:t>
            </a:r>
            <a:r>
              <a:rPr lang="en-US" altLang="ko-KR" sz="1050" dirty="0">
                <a:latin typeface="+mj-ea"/>
                <a:ea typeface="+mj-ea"/>
              </a:rPr>
              <a:t>: 6</a:t>
            </a:r>
            <a:r>
              <a:rPr lang="ko-KR" altLang="en-US" sz="1050" dirty="0">
                <a:latin typeface="+mj-ea"/>
                <a:ea typeface="+mj-ea"/>
              </a:rPr>
              <a:t>개 이하</a:t>
            </a:r>
            <a:br>
              <a:rPr lang="en-US" altLang="ko-KR" sz="1050" dirty="0">
                <a:latin typeface="+mj-ea"/>
                <a:ea typeface="+mj-ea"/>
              </a:rPr>
            </a:br>
            <a:endParaRPr lang="en-US" altLang="ko-KR" sz="1050" dirty="0">
              <a:latin typeface="+mj-ea"/>
              <a:ea typeface="+mj-ea"/>
            </a:endParaRPr>
          </a:p>
          <a:p>
            <a:pPr marL="342900" indent="-342900">
              <a:buFont typeface="+mj-lt"/>
              <a:buAutoNum type="arabicPeriod" startAt="5"/>
            </a:pPr>
            <a:r>
              <a:rPr lang="ko-KR" altLang="en-US" sz="1050" b="1" dirty="0">
                <a:latin typeface="+mj-ea"/>
                <a:ea typeface="+mj-ea"/>
              </a:rPr>
              <a:t>본문 제목</a:t>
            </a:r>
            <a:br>
              <a:rPr lang="en-US" altLang="ko-KR" sz="1050" dirty="0">
                <a:latin typeface="+mj-ea"/>
                <a:ea typeface="+mj-ea"/>
              </a:rPr>
            </a:br>
            <a:r>
              <a:rPr lang="en-US" altLang="ko-KR" sz="1050" dirty="0">
                <a:latin typeface="+mj-ea"/>
                <a:ea typeface="+mj-ea"/>
              </a:rPr>
              <a:t>1)</a:t>
            </a:r>
            <a:r>
              <a:rPr lang="ko-KR" altLang="en-US" sz="1050" dirty="0">
                <a:latin typeface="+mj-ea"/>
                <a:ea typeface="+mj-ea"/>
              </a:rPr>
              <a:t>글꼴</a:t>
            </a:r>
            <a:br>
              <a:rPr lang="en-US" altLang="ko-KR" sz="1050" dirty="0">
                <a:latin typeface="+mj-ea"/>
                <a:ea typeface="+mj-ea"/>
              </a:rPr>
            </a:br>
            <a:r>
              <a:rPr lang="en-US" altLang="ko-KR" sz="1050" dirty="0">
                <a:latin typeface="+mj-ea"/>
                <a:ea typeface="+mj-ea"/>
              </a:rPr>
              <a:t>- </a:t>
            </a:r>
            <a:r>
              <a:rPr lang="ko-KR" altLang="en-US" sz="1050" dirty="0">
                <a:latin typeface="+mj-ea"/>
                <a:ea typeface="+mj-ea"/>
              </a:rPr>
              <a:t>국문 </a:t>
            </a:r>
            <a:r>
              <a:rPr lang="en-US" altLang="ko-KR" sz="1050" dirty="0">
                <a:latin typeface="+mj-ea"/>
                <a:ea typeface="+mj-ea"/>
              </a:rPr>
              <a:t>: </a:t>
            </a:r>
            <a:r>
              <a:rPr lang="ko-KR" altLang="en-US" sz="1050" dirty="0">
                <a:latin typeface="+mj-ea"/>
                <a:ea typeface="+mj-ea"/>
              </a:rPr>
              <a:t>돋움체</a:t>
            </a:r>
            <a:r>
              <a:rPr lang="en-US" altLang="ko-KR" sz="1050" dirty="0">
                <a:latin typeface="+mj-ea"/>
                <a:ea typeface="+mj-ea"/>
              </a:rPr>
              <a:t>, 10pt</a:t>
            </a:r>
            <a:br>
              <a:rPr lang="en-US" altLang="ko-KR" sz="1050" dirty="0">
                <a:latin typeface="+mj-ea"/>
                <a:ea typeface="+mj-ea"/>
              </a:rPr>
            </a:br>
            <a:r>
              <a:rPr lang="en-US" altLang="ko-KR" sz="1050" dirty="0">
                <a:latin typeface="+mj-ea"/>
                <a:ea typeface="+mj-ea"/>
              </a:rPr>
              <a:t>- </a:t>
            </a:r>
            <a:r>
              <a:rPr lang="ko-KR" altLang="en-US" sz="1050" dirty="0">
                <a:latin typeface="+mj-ea"/>
                <a:ea typeface="+mj-ea"/>
              </a:rPr>
              <a:t>영문</a:t>
            </a:r>
            <a:r>
              <a:rPr lang="en-US" altLang="ko-KR" sz="1050" dirty="0">
                <a:latin typeface="+mj-ea"/>
                <a:ea typeface="+mj-ea"/>
              </a:rPr>
              <a:t>, </a:t>
            </a:r>
            <a:r>
              <a:rPr lang="ko-KR" altLang="en-US" sz="1050" dirty="0">
                <a:latin typeface="+mj-ea"/>
                <a:ea typeface="+mj-ea"/>
              </a:rPr>
              <a:t>숫자 </a:t>
            </a:r>
            <a:r>
              <a:rPr lang="en-US" altLang="ko-KR" sz="1050" dirty="0">
                <a:latin typeface="+mj-ea"/>
                <a:ea typeface="+mj-ea"/>
              </a:rPr>
              <a:t>: Times New Roman, 10pt</a:t>
            </a:r>
            <a:br>
              <a:rPr lang="en-US" altLang="ko-KR" sz="1050" dirty="0">
                <a:latin typeface="+mj-ea"/>
                <a:ea typeface="+mj-ea"/>
              </a:rPr>
            </a:br>
            <a:endParaRPr lang="en-US" altLang="ko-KR" sz="1050" dirty="0">
              <a:latin typeface="+mj-ea"/>
              <a:ea typeface="+mj-ea"/>
            </a:endParaRPr>
          </a:p>
          <a:p>
            <a:pPr marL="342900" indent="-342900">
              <a:buFont typeface="+mj-lt"/>
              <a:buAutoNum type="arabicPeriod" startAt="5"/>
            </a:pPr>
            <a:r>
              <a:rPr lang="ko-KR" altLang="en-US" sz="1050" b="1" dirty="0">
                <a:latin typeface="+mj-ea"/>
                <a:ea typeface="+mj-ea"/>
              </a:rPr>
              <a:t>본문 내용</a:t>
            </a:r>
            <a:br>
              <a:rPr lang="en-US" altLang="ko-KR" sz="1050" dirty="0">
                <a:latin typeface="+mj-ea"/>
                <a:ea typeface="+mj-ea"/>
              </a:rPr>
            </a:br>
            <a:r>
              <a:rPr lang="en-US" altLang="ko-KR" sz="1050" dirty="0">
                <a:latin typeface="+mj-ea"/>
                <a:ea typeface="+mj-ea"/>
              </a:rPr>
              <a:t>1)</a:t>
            </a:r>
            <a:r>
              <a:rPr lang="ko-KR" altLang="en-US" sz="1050" dirty="0">
                <a:latin typeface="+mj-ea"/>
                <a:ea typeface="+mj-ea"/>
              </a:rPr>
              <a:t>글꼴</a:t>
            </a:r>
            <a:br>
              <a:rPr lang="en-US" altLang="ko-KR" sz="1050" dirty="0">
                <a:latin typeface="+mj-ea"/>
                <a:ea typeface="+mj-ea"/>
              </a:rPr>
            </a:br>
            <a:r>
              <a:rPr lang="en-US" altLang="ko-KR" sz="1050" dirty="0">
                <a:latin typeface="+mj-ea"/>
                <a:ea typeface="+mj-ea"/>
              </a:rPr>
              <a:t>- </a:t>
            </a:r>
            <a:r>
              <a:rPr lang="ko-KR" altLang="en-US" sz="1050" dirty="0">
                <a:latin typeface="+mj-ea"/>
                <a:ea typeface="+mj-ea"/>
              </a:rPr>
              <a:t>국문 </a:t>
            </a:r>
            <a:r>
              <a:rPr lang="en-US" altLang="ko-KR" sz="1050" dirty="0">
                <a:latin typeface="+mj-ea"/>
                <a:ea typeface="+mj-ea"/>
              </a:rPr>
              <a:t>: </a:t>
            </a:r>
            <a:r>
              <a:rPr lang="ko-KR" altLang="en-US" sz="1050" dirty="0">
                <a:latin typeface="+mj-ea"/>
                <a:ea typeface="+mj-ea"/>
              </a:rPr>
              <a:t>바탕체</a:t>
            </a:r>
            <a:r>
              <a:rPr lang="en-US" altLang="ko-KR" sz="1050" dirty="0">
                <a:latin typeface="+mj-ea"/>
                <a:ea typeface="+mj-ea"/>
              </a:rPr>
              <a:t>, 9pt</a:t>
            </a:r>
            <a:br>
              <a:rPr lang="en-US" altLang="ko-KR" sz="1050" dirty="0">
                <a:latin typeface="+mj-ea"/>
                <a:ea typeface="+mj-ea"/>
              </a:rPr>
            </a:br>
            <a:r>
              <a:rPr lang="en-US" altLang="ko-KR" sz="1050" dirty="0">
                <a:latin typeface="+mj-ea"/>
                <a:ea typeface="+mj-ea"/>
              </a:rPr>
              <a:t>- </a:t>
            </a:r>
            <a:r>
              <a:rPr lang="ko-KR" altLang="en-US" sz="1050" dirty="0">
                <a:latin typeface="+mj-ea"/>
                <a:ea typeface="+mj-ea"/>
              </a:rPr>
              <a:t>영문</a:t>
            </a:r>
            <a:r>
              <a:rPr lang="en-US" altLang="ko-KR" sz="1050" dirty="0">
                <a:latin typeface="+mj-ea"/>
                <a:ea typeface="+mj-ea"/>
              </a:rPr>
              <a:t>, </a:t>
            </a:r>
            <a:r>
              <a:rPr lang="ko-KR" altLang="en-US" sz="1050" dirty="0">
                <a:latin typeface="+mj-ea"/>
                <a:ea typeface="+mj-ea"/>
              </a:rPr>
              <a:t>숫자</a:t>
            </a:r>
            <a:r>
              <a:rPr lang="en-US" altLang="ko-KR" sz="1050" dirty="0">
                <a:latin typeface="+mj-ea"/>
                <a:ea typeface="+mj-ea"/>
              </a:rPr>
              <a:t> : Times New Roman, 9pt</a:t>
            </a:r>
            <a:br>
              <a:rPr lang="en-US" altLang="ko-KR" sz="1050" dirty="0">
                <a:latin typeface="+mj-ea"/>
                <a:ea typeface="+mj-ea"/>
              </a:rPr>
            </a:br>
            <a:br>
              <a:rPr lang="en-US" altLang="ko-KR" sz="1050" dirty="0">
                <a:latin typeface="+mj-ea"/>
                <a:ea typeface="+mj-ea"/>
              </a:rPr>
            </a:br>
            <a:r>
              <a:rPr lang="en-US" altLang="ko-KR" sz="1050" dirty="0">
                <a:latin typeface="+mj-ea"/>
                <a:ea typeface="+mj-ea"/>
              </a:rPr>
              <a:t>2)</a:t>
            </a:r>
            <a:r>
              <a:rPr lang="ko-KR" altLang="en-US" sz="1050" dirty="0">
                <a:latin typeface="+mj-ea"/>
                <a:ea typeface="+mj-ea"/>
              </a:rPr>
              <a:t>본문내용 작성시 유의사항</a:t>
            </a:r>
            <a:br>
              <a:rPr lang="en-US" altLang="ko-KR" sz="1050" dirty="0">
                <a:latin typeface="+mj-ea"/>
                <a:ea typeface="+mj-ea"/>
              </a:rPr>
            </a:br>
            <a:r>
              <a:rPr lang="en-US" altLang="ko-KR" sz="1050" dirty="0">
                <a:latin typeface="+mj-ea"/>
                <a:ea typeface="+mj-ea"/>
              </a:rPr>
              <a:t>- </a:t>
            </a:r>
            <a:r>
              <a:rPr lang="ko-KR" altLang="en-US" sz="1050" dirty="0">
                <a:latin typeface="+mj-ea"/>
                <a:ea typeface="+mj-ea"/>
              </a:rPr>
              <a:t>국문 또는 영문으로 </a:t>
            </a:r>
            <a:r>
              <a:rPr lang="en-US" altLang="ko-KR" sz="1050" dirty="0">
                <a:latin typeface="+mj-ea"/>
                <a:ea typeface="+mj-ea"/>
              </a:rPr>
              <a:t>2page </a:t>
            </a:r>
            <a:r>
              <a:rPr lang="ko-KR" altLang="en-US" sz="1050" dirty="0">
                <a:latin typeface="+mj-ea"/>
                <a:ea typeface="+mj-ea"/>
              </a:rPr>
              <a:t>작성</a:t>
            </a:r>
            <a:r>
              <a:rPr lang="en-US" altLang="ko-KR" sz="1050" dirty="0">
                <a:latin typeface="+mj-ea"/>
                <a:ea typeface="+mj-ea"/>
              </a:rPr>
              <a:t>.</a:t>
            </a:r>
            <a:br>
              <a:rPr lang="en-US" altLang="ko-KR" sz="1050" dirty="0">
                <a:latin typeface="+mj-ea"/>
                <a:ea typeface="+mj-ea"/>
              </a:rPr>
            </a:br>
            <a:r>
              <a:rPr lang="en-US" altLang="ko-KR" sz="1050" dirty="0">
                <a:latin typeface="+mj-ea"/>
                <a:ea typeface="+mj-ea"/>
              </a:rPr>
              <a:t>-</a:t>
            </a:r>
            <a:r>
              <a:rPr lang="ko-KR" altLang="en-US" sz="1050" dirty="0">
                <a:latin typeface="+mj-ea"/>
                <a:ea typeface="+mj-ea"/>
              </a:rPr>
              <a:t> 제목 아래에 </a:t>
            </a:r>
            <a:r>
              <a:rPr lang="en-US" altLang="ko-KR" sz="1050" dirty="0">
                <a:latin typeface="+mj-ea"/>
                <a:ea typeface="+mj-ea"/>
              </a:rPr>
              <a:t>5pt blank line</a:t>
            </a:r>
            <a:r>
              <a:rPr lang="ko-KR" altLang="en-US" sz="1050" dirty="0">
                <a:latin typeface="+mj-ea"/>
                <a:ea typeface="+mj-ea"/>
              </a:rPr>
              <a:t>을 삽입</a:t>
            </a:r>
            <a:r>
              <a:rPr lang="en-US" altLang="ko-KR" sz="1050" dirty="0">
                <a:latin typeface="+mj-ea"/>
                <a:ea typeface="+mj-ea"/>
              </a:rPr>
              <a:t>(</a:t>
            </a:r>
            <a:r>
              <a:rPr lang="ko-KR" altLang="en-US" sz="1050" dirty="0">
                <a:latin typeface="+mj-ea"/>
                <a:ea typeface="+mj-ea"/>
              </a:rPr>
              <a:t>한 줄 띄우기</a:t>
            </a:r>
            <a:r>
              <a:rPr lang="en-US" altLang="ko-KR" sz="1050" dirty="0">
                <a:latin typeface="+mj-ea"/>
                <a:ea typeface="+mj-ea"/>
              </a:rPr>
              <a:t>) </a:t>
            </a:r>
            <a:r>
              <a:rPr lang="ko-KR" altLang="en-US" sz="1050" dirty="0">
                <a:latin typeface="+mj-ea"/>
                <a:ea typeface="+mj-ea"/>
              </a:rPr>
              <a:t>후 작성</a:t>
            </a:r>
            <a:br>
              <a:rPr lang="en-US" altLang="ko-KR" sz="1050" dirty="0">
                <a:latin typeface="+mj-ea"/>
                <a:ea typeface="+mj-ea"/>
              </a:rPr>
            </a:br>
            <a:endParaRPr lang="en-US" altLang="ko-KR" sz="1050" dirty="0">
              <a:latin typeface="+mj-ea"/>
              <a:ea typeface="+mj-ea"/>
            </a:endParaRPr>
          </a:p>
          <a:p>
            <a:pPr marL="342900" indent="-342900">
              <a:buAutoNum type="arabicPeriod" startAt="5"/>
            </a:pPr>
            <a:r>
              <a:rPr lang="ko-KR" altLang="en-US" sz="1050" b="1" dirty="0">
                <a:latin typeface="+mj-ea"/>
                <a:ea typeface="+mj-ea"/>
              </a:rPr>
              <a:t>표</a:t>
            </a:r>
            <a:r>
              <a:rPr lang="en-US" altLang="ko-KR" sz="1050" b="1" dirty="0">
                <a:latin typeface="+mj-ea"/>
                <a:ea typeface="+mj-ea"/>
              </a:rPr>
              <a:t>(Table)</a:t>
            </a:r>
            <a:r>
              <a:rPr lang="ko-KR" altLang="en-US" sz="1050" b="1" dirty="0">
                <a:latin typeface="+mj-ea"/>
                <a:ea typeface="+mj-ea"/>
              </a:rPr>
              <a:t>와</a:t>
            </a:r>
            <a:r>
              <a:rPr lang="en-US" altLang="ko-KR" sz="1050" b="1" dirty="0">
                <a:latin typeface="+mj-ea"/>
                <a:ea typeface="+mj-ea"/>
              </a:rPr>
              <a:t> </a:t>
            </a:r>
            <a:r>
              <a:rPr lang="ko-KR" altLang="en-US" sz="1050" b="1" dirty="0">
                <a:latin typeface="+mj-ea"/>
                <a:ea typeface="+mj-ea"/>
              </a:rPr>
              <a:t>그림</a:t>
            </a:r>
            <a:r>
              <a:rPr lang="en-US" altLang="ko-KR" sz="1050" b="1" dirty="0">
                <a:latin typeface="+mj-ea"/>
                <a:ea typeface="+mj-ea"/>
              </a:rPr>
              <a:t>(Fig.)</a:t>
            </a:r>
            <a:br>
              <a:rPr lang="en-US" altLang="ko-KR" sz="1050" dirty="0">
                <a:latin typeface="+mj-ea"/>
                <a:ea typeface="+mj-ea"/>
              </a:rPr>
            </a:br>
            <a:r>
              <a:rPr lang="en-US" altLang="ko-KR" sz="1050" dirty="0">
                <a:latin typeface="+mj-ea"/>
                <a:ea typeface="+mj-ea"/>
              </a:rPr>
              <a:t>- </a:t>
            </a:r>
            <a:r>
              <a:rPr lang="ko-KR" altLang="en-US" sz="1050" dirty="0">
                <a:latin typeface="+mj-ea"/>
                <a:ea typeface="+mj-ea"/>
              </a:rPr>
              <a:t>글꼴</a:t>
            </a:r>
            <a:r>
              <a:rPr lang="en-US" altLang="ko-KR" sz="1050" dirty="0">
                <a:latin typeface="+mj-ea"/>
                <a:ea typeface="+mj-ea"/>
              </a:rPr>
              <a:t>: Times New Roman, 10pt</a:t>
            </a:r>
            <a:br>
              <a:rPr lang="en-US" altLang="ko-KR" sz="1050" dirty="0">
                <a:latin typeface="+mj-ea"/>
                <a:ea typeface="+mj-ea"/>
              </a:rPr>
            </a:br>
            <a:r>
              <a:rPr lang="en-US" altLang="ko-KR" sz="1050" dirty="0">
                <a:latin typeface="+mj-ea"/>
                <a:ea typeface="+mj-ea"/>
              </a:rPr>
              <a:t>-</a:t>
            </a:r>
            <a:r>
              <a:rPr lang="ko-KR" altLang="en-US" sz="1050" dirty="0">
                <a:latin typeface="+mj-ea"/>
                <a:ea typeface="+mj-ea"/>
              </a:rPr>
              <a:t> </a:t>
            </a:r>
            <a:r>
              <a:rPr lang="ko-KR" altLang="en-US" sz="1050" dirty="0" err="1">
                <a:latin typeface="+mj-ea"/>
                <a:ea typeface="+mj-ea"/>
              </a:rPr>
              <a:t>줄간격</a:t>
            </a:r>
            <a:r>
              <a:rPr lang="ko-KR" altLang="en-US" sz="1050" dirty="0">
                <a:latin typeface="+mj-ea"/>
                <a:ea typeface="+mj-ea"/>
              </a:rPr>
              <a:t> </a:t>
            </a:r>
            <a:r>
              <a:rPr lang="en-US" altLang="ko-KR" sz="1050" dirty="0">
                <a:latin typeface="+mj-ea"/>
                <a:ea typeface="+mj-ea"/>
              </a:rPr>
              <a:t>0.9, </a:t>
            </a:r>
            <a:r>
              <a:rPr lang="ko-KR" altLang="en-US" sz="1050" dirty="0" err="1">
                <a:latin typeface="+mj-ea"/>
                <a:ea typeface="+mj-ea"/>
              </a:rPr>
              <a:t>내어쓰기</a:t>
            </a:r>
            <a:r>
              <a:rPr lang="ko-KR" altLang="en-US" sz="1050" dirty="0">
                <a:latin typeface="+mj-ea"/>
                <a:ea typeface="+mj-ea"/>
              </a:rPr>
              <a:t> </a:t>
            </a:r>
            <a:r>
              <a:rPr lang="en-US" altLang="ko-KR" sz="1050" dirty="0">
                <a:latin typeface="+mj-ea"/>
                <a:ea typeface="+mj-ea"/>
              </a:rPr>
              <a:t>3.4 </a:t>
            </a:r>
            <a:br>
              <a:rPr lang="en-US" altLang="ko-KR" sz="1050" dirty="0">
                <a:latin typeface="+mj-ea"/>
                <a:ea typeface="+mj-ea"/>
              </a:rPr>
            </a:br>
            <a:r>
              <a:rPr lang="en-US" altLang="ko-KR" sz="1050" dirty="0">
                <a:latin typeface="+mj-ea"/>
                <a:ea typeface="+mj-ea"/>
              </a:rPr>
              <a:t>- </a:t>
            </a:r>
            <a:r>
              <a:rPr lang="ko-KR" altLang="en-US" sz="1050" dirty="0">
                <a:latin typeface="+mj-ea"/>
                <a:ea typeface="+mj-ea"/>
              </a:rPr>
              <a:t>영문으로 작성</a:t>
            </a:r>
            <a:br>
              <a:rPr lang="en-US" altLang="ko-KR" sz="1050" dirty="0">
                <a:latin typeface="+mj-ea"/>
                <a:ea typeface="+mj-ea"/>
              </a:rPr>
            </a:br>
            <a:r>
              <a:rPr lang="en-US" altLang="ko-KR" sz="1050" dirty="0">
                <a:latin typeface="+mj-ea"/>
                <a:ea typeface="+mj-ea"/>
              </a:rPr>
              <a:t>-</a:t>
            </a:r>
            <a:r>
              <a:rPr lang="ko-KR" altLang="en-US" sz="1050" dirty="0">
                <a:latin typeface="+mj-ea"/>
                <a:ea typeface="+mj-ea"/>
              </a:rPr>
              <a:t> </a:t>
            </a:r>
            <a:r>
              <a:rPr lang="en-US" altLang="ko-KR" sz="1050" dirty="0">
                <a:latin typeface="+mj-ea"/>
                <a:ea typeface="+mj-ea"/>
              </a:rPr>
              <a:t>table caption </a:t>
            </a:r>
            <a:r>
              <a:rPr lang="ko-KR" altLang="en-US" sz="1050" dirty="0">
                <a:latin typeface="+mj-ea"/>
                <a:ea typeface="+mj-ea"/>
              </a:rPr>
              <a:t>은 </a:t>
            </a:r>
            <a:r>
              <a:rPr lang="en-US" altLang="ko-KR" sz="1050" dirty="0">
                <a:latin typeface="+mj-ea"/>
                <a:ea typeface="+mj-ea"/>
              </a:rPr>
              <a:t>table </a:t>
            </a:r>
            <a:r>
              <a:rPr lang="ko-KR" altLang="en-US" sz="1050" dirty="0">
                <a:latin typeface="+mj-ea"/>
                <a:ea typeface="+mj-ea"/>
              </a:rPr>
              <a:t>위</a:t>
            </a:r>
            <a:r>
              <a:rPr lang="en-US" altLang="ko-KR" sz="1050" dirty="0">
                <a:latin typeface="+mj-ea"/>
                <a:ea typeface="+mj-ea"/>
              </a:rPr>
              <a:t>, Fig. caption</a:t>
            </a:r>
            <a:r>
              <a:rPr lang="ko-KR" altLang="en-US" sz="1050" dirty="0">
                <a:latin typeface="+mj-ea"/>
                <a:ea typeface="+mj-ea"/>
              </a:rPr>
              <a:t>은 그림 아래</a:t>
            </a:r>
            <a:endParaRPr lang="en-US" altLang="ko-KR" sz="1050" dirty="0">
              <a:latin typeface="+mj-ea"/>
              <a:ea typeface="+mj-ea"/>
            </a:endParaRPr>
          </a:p>
        </p:txBody>
      </p:sp>
      <p:sp>
        <p:nvSpPr>
          <p:cNvPr id="31" name="타원 30">
            <a:extLst>
              <a:ext uri="{FF2B5EF4-FFF2-40B4-BE49-F238E27FC236}">
                <a16:creationId xmlns:a16="http://schemas.microsoft.com/office/drawing/2014/main" id="{51D605A4-952B-8E89-836B-FC4CD27E95B9}"/>
              </a:ext>
            </a:extLst>
          </p:cNvPr>
          <p:cNvSpPr/>
          <p:nvPr/>
        </p:nvSpPr>
        <p:spPr>
          <a:xfrm>
            <a:off x="6144527" y="3055698"/>
            <a:ext cx="251973" cy="256161"/>
          </a:xfrm>
          <a:prstGeom prst="ellipse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128" b="1" dirty="0">
                <a:solidFill>
                  <a:srgbClr val="FF0000"/>
                </a:solidFill>
              </a:rPr>
              <a:t>3</a:t>
            </a:r>
            <a:endParaRPr lang="ko-KR" altLang="en-US" sz="2128" b="1" dirty="0">
              <a:solidFill>
                <a:srgbClr val="FF0000"/>
              </a:solidFill>
            </a:endParaRPr>
          </a:p>
        </p:txBody>
      </p:sp>
      <p:sp>
        <p:nvSpPr>
          <p:cNvPr id="32" name="타원 31">
            <a:extLst>
              <a:ext uri="{FF2B5EF4-FFF2-40B4-BE49-F238E27FC236}">
                <a16:creationId xmlns:a16="http://schemas.microsoft.com/office/drawing/2014/main" id="{BEF63F64-9C9F-2D0E-7F02-9A86434725E7}"/>
              </a:ext>
            </a:extLst>
          </p:cNvPr>
          <p:cNvSpPr/>
          <p:nvPr/>
        </p:nvSpPr>
        <p:spPr>
          <a:xfrm>
            <a:off x="6144527" y="5353799"/>
            <a:ext cx="251973" cy="256161"/>
          </a:xfrm>
          <a:prstGeom prst="ellipse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128" b="1" dirty="0">
                <a:solidFill>
                  <a:srgbClr val="FF0000"/>
                </a:solidFill>
              </a:rPr>
              <a:t>5</a:t>
            </a:r>
            <a:endParaRPr lang="ko-KR" altLang="en-US" sz="2128" b="1" dirty="0">
              <a:solidFill>
                <a:srgbClr val="FF0000"/>
              </a:solidFill>
            </a:endParaRPr>
          </a:p>
        </p:txBody>
      </p:sp>
      <p:sp>
        <p:nvSpPr>
          <p:cNvPr id="34" name="타원 33">
            <a:extLst>
              <a:ext uri="{FF2B5EF4-FFF2-40B4-BE49-F238E27FC236}">
                <a16:creationId xmlns:a16="http://schemas.microsoft.com/office/drawing/2014/main" id="{8C463803-363D-1E55-A310-40DB4BD2FD5C}"/>
              </a:ext>
            </a:extLst>
          </p:cNvPr>
          <p:cNvSpPr/>
          <p:nvPr/>
        </p:nvSpPr>
        <p:spPr>
          <a:xfrm>
            <a:off x="6144527" y="7099977"/>
            <a:ext cx="251973" cy="256161"/>
          </a:xfrm>
          <a:prstGeom prst="ellipse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128" b="1" dirty="0">
                <a:solidFill>
                  <a:srgbClr val="FF0000"/>
                </a:solidFill>
              </a:rPr>
              <a:t>6</a:t>
            </a:r>
            <a:endParaRPr lang="ko-KR" altLang="en-US" sz="2128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0184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그룹 9">
            <a:extLst>
              <a:ext uri="{FF2B5EF4-FFF2-40B4-BE49-F238E27FC236}">
                <a16:creationId xmlns:a16="http://schemas.microsoft.com/office/drawing/2014/main" id="{023EF453-6282-D527-DAD2-81A2F2AA2455}"/>
              </a:ext>
            </a:extLst>
          </p:cNvPr>
          <p:cNvGrpSpPr/>
          <p:nvPr/>
        </p:nvGrpSpPr>
        <p:grpSpPr>
          <a:xfrm>
            <a:off x="6190359" y="750171"/>
            <a:ext cx="5806992" cy="8161817"/>
            <a:chOff x="98336" y="351182"/>
            <a:chExt cx="6548229" cy="9203636"/>
          </a:xfrm>
        </p:grpSpPr>
        <p:pic>
          <p:nvPicPr>
            <p:cNvPr id="5" name="그림 4">
              <a:extLst>
                <a:ext uri="{FF2B5EF4-FFF2-40B4-BE49-F238E27FC236}">
                  <a16:creationId xmlns:a16="http://schemas.microsoft.com/office/drawing/2014/main" id="{A44783DD-7FF6-252C-D2D0-02FAF09F538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11435" y="351182"/>
              <a:ext cx="6435130" cy="9203636"/>
            </a:xfrm>
            <a:prstGeom prst="rect">
              <a:avLst/>
            </a:prstGeom>
          </p:spPr>
        </p:pic>
        <p:sp>
          <p:nvSpPr>
            <p:cNvPr id="6" name="직사각형 5">
              <a:extLst>
                <a:ext uri="{FF2B5EF4-FFF2-40B4-BE49-F238E27FC236}">
                  <a16:creationId xmlns:a16="http://schemas.microsoft.com/office/drawing/2014/main" id="{B83B08DC-2F2F-6BFB-6777-AD2A58FACF65}"/>
                </a:ext>
              </a:extLst>
            </p:cNvPr>
            <p:cNvSpPr/>
            <p:nvPr/>
          </p:nvSpPr>
          <p:spPr>
            <a:xfrm>
              <a:off x="438150" y="4005263"/>
              <a:ext cx="2990850" cy="5549555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 sz="1596" dirty="0"/>
            </a:p>
          </p:txBody>
        </p:sp>
        <p:sp>
          <p:nvSpPr>
            <p:cNvPr id="7" name="직사각형 6">
              <a:extLst>
                <a:ext uri="{FF2B5EF4-FFF2-40B4-BE49-F238E27FC236}">
                  <a16:creationId xmlns:a16="http://schemas.microsoft.com/office/drawing/2014/main" id="{8E747BC0-E579-AEA7-946A-0FEC73C04C69}"/>
                </a:ext>
              </a:extLst>
            </p:cNvPr>
            <p:cNvSpPr/>
            <p:nvPr/>
          </p:nvSpPr>
          <p:spPr>
            <a:xfrm>
              <a:off x="438150" y="3331248"/>
              <a:ext cx="2990850" cy="602577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 sz="1596" dirty="0"/>
            </a:p>
          </p:txBody>
        </p:sp>
        <p:sp>
          <p:nvSpPr>
            <p:cNvPr id="8" name="타원 7">
              <a:extLst>
                <a:ext uri="{FF2B5EF4-FFF2-40B4-BE49-F238E27FC236}">
                  <a16:creationId xmlns:a16="http://schemas.microsoft.com/office/drawing/2014/main" id="{22310D56-C50C-B375-305B-5DF5466D6DE3}"/>
                </a:ext>
              </a:extLst>
            </p:cNvPr>
            <p:cNvSpPr/>
            <p:nvPr/>
          </p:nvSpPr>
          <p:spPr>
            <a:xfrm>
              <a:off x="98338" y="3920563"/>
              <a:ext cx="284136" cy="288859"/>
            </a:xfrm>
            <a:prstGeom prst="ellipse">
              <a:avLst/>
            </a:prstGeom>
            <a:ln w="28575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2128" b="1" dirty="0">
                  <a:solidFill>
                    <a:srgbClr val="FF0000"/>
                  </a:solidFill>
                </a:rPr>
                <a:t>8</a:t>
              </a:r>
              <a:endParaRPr lang="ko-KR" altLang="en-US" sz="2128" b="1" dirty="0">
                <a:solidFill>
                  <a:srgbClr val="FF0000"/>
                </a:solidFill>
              </a:endParaRPr>
            </a:p>
          </p:txBody>
        </p:sp>
        <p:sp>
          <p:nvSpPr>
            <p:cNvPr id="9" name="타원 8">
              <a:extLst>
                <a:ext uri="{FF2B5EF4-FFF2-40B4-BE49-F238E27FC236}">
                  <a16:creationId xmlns:a16="http://schemas.microsoft.com/office/drawing/2014/main" id="{54C57B68-9241-02D8-44BB-EA825216EC7D}"/>
                </a:ext>
              </a:extLst>
            </p:cNvPr>
            <p:cNvSpPr/>
            <p:nvPr/>
          </p:nvSpPr>
          <p:spPr>
            <a:xfrm>
              <a:off x="98336" y="3270535"/>
              <a:ext cx="284136" cy="288859"/>
            </a:xfrm>
            <a:prstGeom prst="ellipse">
              <a:avLst/>
            </a:prstGeom>
            <a:ln w="28575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2128" b="1" dirty="0">
                  <a:solidFill>
                    <a:srgbClr val="FF0000"/>
                  </a:solidFill>
                </a:rPr>
                <a:t>7</a:t>
              </a:r>
              <a:endParaRPr lang="ko-KR" altLang="en-US" sz="2128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8D9E7421-96E7-9C16-7696-C99CC869353B}"/>
              </a:ext>
            </a:extLst>
          </p:cNvPr>
          <p:cNvSpPr/>
          <p:nvPr/>
        </p:nvSpPr>
        <p:spPr>
          <a:xfrm>
            <a:off x="5836920" y="365760"/>
            <a:ext cx="6583680" cy="902208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82522FAC-FB54-143C-8487-39ADD6DF41E6}"/>
              </a:ext>
            </a:extLst>
          </p:cNvPr>
          <p:cNvSpPr/>
          <p:nvPr/>
        </p:nvSpPr>
        <p:spPr>
          <a:xfrm>
            <a:off x="313215" y="365581"/>
            <a:ext cx="5268073" cy="9022080"/>
          </a:xfrm>
          <a:prstGeom prst="rect">
            <a:avLst/>
          </a:prstGeom>
          <a:noFill/>
          <a:ln>
            <a:solidFill>
              <a:srgbClr val="113675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altLang="ko-KR" b="1" dirty="0">
                <a:latin typeface="+mj-ea"/>
                <a:ea typeface="+mj-ea"/>
              </a:rPr>
              <a:t>[</a:t>
            </a:r>
            <a:r>
              <a:rPr lang="ko-KR" altLang="en-US" b="1" dirty="0">
                <a:latin typeface="+mj-ea"/>
                <a:ea typeface="+mj-ea"/>
              </a:rPr>
              <a:t>세부사항</a:t>
            </a:r>
            <a:r>
              <a:rPr lang="en-US" altLang="ko-KR" b="1" dirty="0">
                <a:latin typeface="+mj-ea"/>
                <a:ea typeface="+mj-ea"/>
              </a:rPr>
              <a:t>]</a:t>
            </a:r>
          </a:p>
          <a:p>
            <a:pPr algn="ctr"/>
            <a:endParaRPr lang="en-US" altLang="ko-KR" sz="1200" dirty="0">
              <a:latin typeface="+mj-ea"/>
              <a:ea typeface="+mj-ea"/>
            </a:endParaRPr>
          </a:p>
          <a:p>
            <a:pPr algn="ctr"/>
            <a:br>
              <a:rPr lang="en-US" altLang="ko-KR" sz="1200" dirty="0">
                <a:latin typeface="+mj-ea"/>
                <a:ea typeface="+mj-ea"/>
              </a:rPr>
            </a:br>
            <a:endParaRPr lang="en-US" altLang="ko-KR" sz="1050" dirty="0">
              <a:latin typeface="+mj-ea"/>
              <a:ea typeface="+mj-ea"/>
            </a:endParaRPr>
          </a:p>
          <a:p>
            <a:pPr marL="342900" indent="-342900">
              <a:buFont typeface="+mj-lt"/>
              <a:buAutoNum type="arabicPeriod" startAt="7"/>
            </a:pPr>
            <a:r>
              <a:rPr lang="ko-KR" altLang="en-US" sz="1050" b="1" dirty="0">
                <a:latin typeface="+mj-ea"/>
                <a:ea typeface="+mj-ea"/>
              </a:rPr>
              <a:t>감사의 글</a:t>
            </a:r>
            <a:br>
              <a:rPr lang="en-US" altLang="ko-KR" sz="1050" dirty="0">
                <a:latin typeface="+mj-ea"/>
                <a:ea typeface="+mj-ea"/>
              </a:rPr>
            </a:br>
            <a:r>
              <a:rPr lang="en-US" altLang="ko-KR" sz="1050" dirty="0">
                <a:latin typeface="+mj-ea"/>
                <a:ea typeface="+mj-ea"/>
              </a:rPr>
              <a:t>1)</a:t>
            </a:r>
            <a:r>
              <a:rPr lang="ko-KR" altLang="en-US" sz="1050" dirty="0">
                <a:latin typeface="+mj-ea"/>
                <a:ea typeface="+mj-ea"/>
              </a:rPr>
              <a:t>글꼴</a:t>
            </a:r>
            <a:br>
              <a:rPr lang="en-US" altLang="ko-KR" sz="1050" dirty="0">
                <a:latin typeface="+mj-ea"/>
                <a:ea typeface="+mj-ea"/>
              </a:rPr>
            </a:br>
            <a:r>
              <a:rPr lang="en-US" altLang="ko-KR" sz="1050" dirty="0">
                <a:latin typeface="+mj-ea"/>
                <a:ea typeface="+mj-ea"/>
              </a:rPr>
              <a:t>- </a:t>
            </a:r>
            <a:r>
              <a:rPr lang="ko-KR" altLang="en-US" sz="1050" dirty="0">
                <a:latin typeface="+mj-ea"/>
                <a:ea typeface="+mj-ea"/>
              </a:rPr>
              <a:t>국문 </a:t>
            </a:r>
            <a:r>
              <a:rPr lang="en-US" altLang="ko-KR" sz="1050" dirty="0">
                <a:latin typeface="+mj-ea"/>
                <a:ea typeface="+mj-ea"/>
              </a:rPr>
              <a:t>: </a:t>
            </a:r>
            <a:r>
              <a:rPr lang="ko-KR" altLang="en-US" sz="1050" dirty="0">
                <a:latin typeface="+mj-ea"/>
                <a:ea typeface="+mj-ea"/>
              </a:rPr>
              <a:t>돋움체</a:t>
            </a:r>
            <a:r>
              <a:rPr lang="en-US" altLang="ko-KR" sz="1050" dirty="0">
                <a:latin typeface="+mj-ea"/>
                <a:ea typeface="+mj-ea"/>
              </a:rPr>
              <a:t>, 10pt</a:t>
            </a:r>
            <a:br>
              <a:rPr lang="en-US" altLang="ko-KR" sz="1050" dirty="0">
                <a:latin typeface="+mj-ea"/>
                <a:ea typeface="+mj-ea"/>
              </a:rPr>
            </a:br>
            <a:r>
              <a:rPr lang="en-US" altLang="ko-KR" sz="1050" dirty="0">
                <a:latin typeface="+mj-ea"/>
                <a:ea typeface="+mj-ea"/>
              </a:rPr>
              <a:t>- </a:t>
            </a:r>
            <a:r>
              <a:rPr lang="ko-KR" altLang="en-US" sz="1050" dirty="0">
                <a:latin typeface="+mj-ea"/>
                <a:ea typeface="+mj-ea"/>
              </a:rPr>
              <a:t>영문</a:t>
            </a:r>
            <a:r>
              <a:rPr lang="en-US" altLang="ko-KR" sz="1050" dirty="0">
                <a:latin typeface="+mj-ea"/>
                <a:ea typeface="+mj-ea"/>
              </a:rPr>
              <a:t>,</a:t>
            </a:r>
            <a:r>
              <a:rPr lang="ko-KR" altLang="en-US" sz="1050" dirty="0">
                <a:latin typeface="+mj-ea"/>
                <a:ea typeface="+mj-ea"/>
              </a:rPr>
              <a:t>숫자 </a:t>
            </a:r>
            <a:r>
              <a:rPr lang="en-US" altLang="ko-KR" sz="1050" dirty="0">
                <a:latin typeface="+mj-ea"/>
                <a:ea typeface="+mj-ea"/>
              </a:rPr>
              <a:t>: Times New Roman, 10pt</a:t>
            </a:r>
            <a:br>
              <a:rPr lang="en-US" altLang="ko-KR" sz="1050" dirty="0">
                <a:latin typeface="+mj-ea"/>
                <a:ea typeface="+mj-ea"/>
              </a:rPr>
            </a:br>
            <a:r>
              <a:rPr lang="en-US" altLang="ko-KR" sz="1050" dirty="0">
                <a:latin typeface="+mj-ea"/>
                <a:ea typeface="+mj-ea"/>
              </a:rPr>
              <a:t>- </a:t>
            </a:r>
            <a:r>
              <a:rPr lang="ko-KR" altLang="en-US" sz="1050" dirty="0">
                <a:latin typeface="+mj-ea"/>
                <a:ea typeface="+mj-ea"/>
              </a:rPr>
              <a:t>과제명</a:t>
            </a:r>
            <a:r>
              <a:rPr lang="en-US" altLang="ko-KR" sz="1050" dirty="0">
                <a:latin typeface="+mj-ea"/>
                <a:ea typeface="+mj-ea"/>
              </a:rPr>
              <a:t>, </a:t>
            </a:r>
            <a:r>
              <a:rPr lang="ko-KR" altLang="en-US" sz="1050" dirty="0">
                <a:latin typeface="+mj-ea"/>
                <a:ea typeface="+mj-ea"/>
              </a:rPr>
              <a:t>연구번호</a:t>
            </a:r>
            <a:r>
              <a:rPr lang="en-US" altLang="ko-KR" sz="1050" dirty="0">
                <a:latin typeface="+mj-ea"/>
                <a:ea typeface="+mj-ea"/>
              </a:rPr>
              <a:t>, </a:t>
            </a:r>
            <a:r>
              <a:rPr lang="ko-KR" altLang="en-US" sz="1050" dirty="0">
                <a:latin typeface="+mj-ea"/>
                <a:ea typeface="+mj-ea"/>
              </a:rPr>
              <a:t>사업번호 확인 요망</a:t>
            </a:r>
            <a:br>
              <a:rPr lang="en-US" altLang="ko-KR" sz="1050" dirty="0">
                <a:latin typeface="+mj-ea"/>
                <a:ea typeface="+mj-ea"/>
              </a:rPr>
            </a:br>
            <a:endParaRPr lang="en-US" altLang="ko-KR" sz="1050" dirty="0">
              <a:latin typeface="+mj-ea"/>
              <a:ea typeface="+mj-ea"/>
            </a:endParaRPr>
          </a:p>
          <a:p>
            <a:pPr marL="342900" indent="-342900">
              <a:buFontTx/>
              <a:buAutoNum type="arabicPeriod" startAt="7"/>
            </a:pPr>
            <a:r>
              <a:rPr lang="ko-KR" altLang="en-US" sz="1050" b="1" dirty="0">
                <a:latin typeface="+mj-ea"/>
                <a:ea typeface="+mj-ea"/>
              </a:rPr>
              <a:t>참고문헌 </a:t>
            </a:r>
            <a:br>
              <a:rPr lang="en-US" altLang="ko-KR" sz="1050" dirty="0">
                <a:latin typeface="+mj-ea"/>
                <a:ea typeface="+mj-ea"/>
              </a:rPr>
            </a:br>
            <a:r>
              <a:rPr lang="en-US" altLang="ko-KR" sz="1050" dirty="0">
                <a:latin typeface="+mj-ea"/>
                <a:ea typeface="+mj-ea"/>
              </a:rPr>
              <a:t>1)</a:t>
            </a:r>
            <a:r>
              <a:rPr lang="ko-KR" altLang="en-US" sz="1050" dirty="0">
                <a:latin typeface="+mj-ea"/>
                <a:ea typeface="+mj-ea"/>
              </a:rPr>
              <a:t>글꼴</a:t>
            </a:r>
            <a:r>
              <a:rPr lang="en-US" altLang="ko-KR" sz="1050" dirty="0">
                <a:latin typeface="+mj-ea"/>
                <a:ea typeface="+mj-ea"/>
              </a:rPr>
              <a:t> : Times New Roman, 9pt</a:t>
            </a:r>
            <a:br>
              <a:rPr lang="en-US" altLang="ko-KR" sz="1050" dirty="0">
                <a:latin typeface="+mj-ea"/>
                <a:ea typeface="+mj-ea"/>
              </a:rPr>
            </a:br>
            <a:r>
              <a:rPr lang="en-US" altLang="ko-KR" sz="1050" dirty="0">
                <a:latin typeface="+mj-ea"/>
                <a:ea typeface="+mj-ea"/>
              </a:rPr>
              <a:t>- </a:t>
            </a:r>
            <a:r>
              <a:rPr lang="ko-KR" altLang="en-US" sz="1050" dirty="0">
                <a:latin typeface="+mj-ea"/>
                <a:ea typeface="+mj-ea"/>
              </a:rPr>
              <a:t>영문으로 작성</a:t>
            </a:r>
            <a:br>
              <a:rPr lang="en-US" altLang="ko-KR" sz="1050" dirty="0">
                <a:latin typeface="+mj-ea"/>
                <a:ea typeface="+mj-ea"/>
              </a:rPr>
            </a:br>
            <a:br>
              <a:rPr lang="en-US" altLang="ko-KR" sz="1050" dirty="0">
                <a:latin typeface="+mj-ea"/>
                <a:ea typeface="+mj-ea"/>
              </a:rPr>
            </a:br>
            <a:r>
              <a:rPr lang="en-US" altLang="ko-KR" sz="1050" dirty="0">
                <a:latin typeface="+mj-ea"/>
                <a:ea typeface="+mj-ea"/>
              </a:rPr>
              <a:t>2)</a:t>
            </a:r>
            <a:r>
              <a:rPr lang="ko-KR" altLang="en-US" sz="1050" dirty="0">
                <a:latin typeface="+mj-ea"/>
                <a:ea typeface="+mj-ea"/>
              </a:rPr>
              <a:t>참고문헌 표기는 다음의 방식을 따름</a:t>
            </a:r>
            <a:br>
              <a:rPr lang="en-US" altLang="ko-KR" sz="1050" dirty="0">
                <a:latin typeface="+mj-ea"/>
                <a:ea typeface="+mj-ea"/>
              </a:rPr>
            </a:br>
            <a:r>
              <a:rPr lang="en-US" altLang="ko-KR" sz="1050" dirty="0">
                <a:latin typeface="+mj-ea"/>
                <a:ea typeface="+mj-ea"/>
              </a:rPr>
              <a:t>* </a:t>
            </a:r>
            <a:r>
              <a:rPr lang="ko-KR" altLang="en-US" sz="1050" b="1" dirty="0">
                <a:latin typeface="+mj-ea"/>
                <a:ea typeface="+mj-ea"/>
              </a:rPr>
              <a:t>참고문헌에서 영어로 표기된 논문집명과</a:t>
            </a:r>
            <a:r>
              <a:rPr lang="en-US" altLang="ko-KR" sz="1050" b="1" dirty="0">
                <a:latin typeface="+mj-ea"/>
                <a:ea typeface="+mj-ea"/>
              </a:rPr>
              <a:t> </a:t>
            </a:r>
            <a:r>
              <a:rPr lang="ko-KR" altLang="en-US" sz="1050" b="1" dirty="0">
                <a:latin typeface="+mj-ea"/>
                <a:ea typeface="+mj-ea"/>
              </a:rPr>
              <a:t>단행본명은 </a:t>
            </a:r>
            <a:r>
              <a:rPr lang="en-US" altLang="ko-KR" sz="1050" b="1" dirty="0">
                <a:latin typeface="+mj-ea"/>
                <a:ea typeface="+mj-ea"/>
              </a:rPr>
              <a:t>: Italic</a:t>
            </a:r>
            <a:r>
              <a:rPr lang="ko-KR" altLang="en-US" sz="1050" b="1" dirty="0">
                <a:latin typeface="+mj-ea"/>
                <a:ea typeface="+mj-ea"/>
              </a:rPr>
              <a:t>체로 기입</a:t>
            </a:r>
            <a:br>
              <a:rPr lang="en-US" altLang="ko-KR" sz="1050" b="1" dirty="0">
                <a:latin typeface="+mj-ea"/>
                <a:ea typeface="+mj-ea"/>
              </a:rPr>
            </a:br>
            <a:br>
              <a:rPr lang="en-US" altLang="ko-KR" sz="1050" dirty="0">
                <a:latin typeface="+mj-ea"/>
                <a:ea typeface="+mj-ea"/>
              </a:rPr>
            </a:br>
            <a:r>
              <a:rPr lang="en-US" altLang="ko-KR" sz="1050" dirty="0">
                <a:latin typeface="+mj-ea"/>
                <a:ea typeface="+mj-ea"/>
              </a:rPr>
              <a:t>  </a:t>
            </a:r>
            <a:r>
              <a:rPr lang="ko-KR" altLang="en-US" sz="1050" dirty="0">
                <a:latin typeface="+mj-ea"/>
                <a:ea typeface="+mj-ea"/>
              </a:rPr>
              <a:t>■정기간행물</a:t>
            </a:r>
            <a:r>
              <a:rPr lang="en-US" altLang="ko-KR" sz="1050" dirty="0">
                <a:latin typeface="+mj-ea"/>
                <a:ea typeface="+mj-ea"/>
              </a:rPr>
              <a:t>(</a:t>
            </a:r>
            <a:r>
              <a:rPr lang="ko-KR" altLang="en-US" sz="1050" dirty="0">
                <a:latin typeface="+mj-ea"/>
                <a:ea typeface="+mj-ea"/>
              </a:rPr>
              <a:t>저널</a:t>
            </a:r>
            <a:r>
              <a:rPr lang="en-US" altLang="ko-KR" sz="1050" dirty="0">
                <a:latin typeface="+mj-ea"/>
                <a:ea typeface="+mj-ea"/>
              </a:rPr>
              <a:t>)</a:t>
            </a:r>
            <a:br>
              <a:rPr lang="en-US" altLang="ko-KR" sz="1050" dirty="0">
                <a:latin typeface="+mj-ea"/>
                <a:ea typeface="+mj-ea"/>
              </a:rPr>
            </a:br>
            <a:r>
              <a:rPr lang="en-US" altLang="ko-KR" sz="1050" dirty="0">
                <a:latin typeface="+mj-ea"/>
                <a:ea typeface="+mj-ea"/>
              </a:rPr>
              <a:t>    -&gt; </a:t>
            </a:r>
            <a:r>
              <a:rPr lang="ko-KR" altLang="en-US" sz="1050" dirty="0">
                <a:latin typeface="+mj-ea"/>
                <a:ea typeface="+mj-ea"/>
              </a:rPr>
              <a:t>저자명</a:t>
            </a:r>
            <a:r>
              <a:rPr lang="en-US" altLang="ko-KR" sz="1050" dirty="0">
                <a:latin typeface="+mj-ea"/>
                <a:ea typeface="+mj-ea"/>
              </a:rPr>
              <a:t>, </a:t>
            </a:r>
            <a:r>
              <a:rPr lang="ko-KR" altLang="en-US" sz="1050" dirty="0" err="1">
                <a:latin typeface="+mj-ea"/>
                <a:ea typeface="+mj-ea"/>
              </a:rPr>
              <a:t>발행년도</a:t>
            </a:r>
            <a:r>
              <a:rPr lang="en-US" altLang="ko-KR" sz="1050" dirty="0">
                <a:latin typeface="+mj-ea"/>
                <a:ea typeface="+mj-ea"/>
              </a:rPr>
              <a:t>, </a:t>
            </a:r>
            <a:r>
              <a:rPr lang="ko-KR" altLang="en-US" sz="1050" dirty="0">
                <a:latin typeface="+mj-ea"/>
                <a:ea typeface="+mj-ea"/>
              </a:rPr>
              <a:t>제목</a:t>
            </a:r>
            <a:r>
              <a:rPr lang="en-US" altLang="ko-KR" sz="1050" dirty="0">
                <a:latin typeface="+mj-ea"/>
                <a:ea typeface="+mj-ea"/>
              </a:rPr>
              <a:t>, </a:t>
            </a:r>
            <a:r>
              <a:rPr lang="ko-KR" altLang="en-US" sz="1050" dirty="0">
                <a:latin typeface="+mj-ea"/>
                <a:ea typeface="+mj-ea"/>
              </a:rPr>
              <a:t>간행물명</a:t>
            </a:r>
            <a:r>
              <a:rPr lang="en-US" altLang="ko-KR" sz="1050" dirty="0">
                <a:latin typeface="+mj-ea"/>
                <a:ea typeface="+mj-ea"/>
              </a:rPr>
              <a:t>, </a:t>
            </a:r>
            <a:r>
              <a:rPr lang="ko-KR" altLang="en-US" sz="1050" dirty="0">
                <a:latin typeface="+mj-ea"/>
                <a:ea typeface="+mj-ea"/>
              </a:rPr>
              <a:t>권</a:t>
            </a:r>
            <a:r>
              <a:rPr lang="en-US" altLang="ko-KR" sz="1050" dirty="0">
                <a:latin typeface="+mj-ea"/>
                <a:ea typeface="+mj-ea"/>
              </a:rPr>
              <a:t>(</a:t>
            </a:r>
            <a:r>
              <a:rPr lang="ko-KR" altLang="en-US" sz="1050" dirty="0">
                <a:latin typeface="+mj-ea"/>
                <a:ea typeface="+mj-ea"/>
              </a:rPr>
              <a:t>호</a:t>
            </a:r>
            <a:r>
              <a:rPr lang="en-US" altLang="ko-KR" sz="1050" dirty="0">
                <a:latin typeface="+mj-ea"/>
                <a:ea typeface="+mj-ea"/>
              </a:rPr>
              <a:t>), </a:t>
            </a:r>
            <a:r>
              <a:rPr lang="ko-KR" altLang="en-US" sz="1050" dirty="0">
                <a:latin typeface="+mj-ea"/>
                <a:ea typeface="+mj-ea"/>
              </a:rPr>
              <a:t>페이지</a:t>
            </a:r>
            <a:br>
              <a:rPr lang="en-US" altLang="ko-KR" sz="1050" dirty="0">
                <a:latin typeface="+mj-ea"/>
                <a:ea typeface="+mj-ea"/>
              </a:rPr>
            </a:br>
            <a:br>
              <a:rPr lang="en-US" altLang="ko-KR" sz="1050" dirty="0">
                <a:latin typeface="+mj-ea"/>
                <a:ea typeface="+mj-ea"/>
              </a:rPr>
            </a:br>
            <a:r>
              <a:rPr lang="en-US" altLang="ko-KR" sz="1050" dirty="0">
                <a:latin typeface="+mj-ea"/>
                <a:ea typeface="+mj-ea"/>
              </a:rPr>
              <a:t>  </a:t>
            </a:r>
            <a:r>
              <a:rPr lang="ko-KR" altLang="en-US" sz="1050" dirty="0">
                <a:latin typeface="+mj-ea"/>
                <a:ea typeface="+mj-ea"/>
              </a:rPr>
              <a:t>■ 단행본</a:t>
            </a:r>
            <a:r>
              <a:rPr lang="en-US" altLang="ko-KR" sz="1050" dirty="0">
                <a:latin typeface="+mj-ea"/>
                <a:ea typeface="+mj-ea"/>
              </a:rPr>
              <a:t>(</a:t>
            </a:r>
            <a:r>
              <a:rPr lang="ko-KR" altLang="en-US" sz="1050" dirty="0">
                <a:latin typeface="+mj-ea"/>
                <a:ea typeface="+mj-ea"/>
              </a:rPr>
              <a:t>책</a:t>
            </a:r>
            <a:r>
              <a:rPr lang="en-US" altLang="ko-KR" sz="1050" dirty="0">
                <a:latin typeface="+mj-ea"/>
                <a:ea typeface="+mj-ea"/>
              </a:rPr>
              <a:t>, </a:t>
            </a:r>
            <a:r>
              <a:rPr lang="ko-KR" altLang="en-US" sz="1050" dirty="0" err="1">
                <a:latin typeface="+mj-ea"/>
                <a:ea typeface="+mj-ea"/>
              </a:rPr>
              <a:t>프로시딩</a:t>
            </a:r>
            <a:r>
              <a:rPr lang="en-US" altLang="ko-KR" sz="1050" dirty="0">
                <a:latin typeface="+mj-ea"/>
                <a:ea typeface="+mj-ea"/>
              </a:rPr>
              <a:t>, </a:t>
            </a:r>
            <a:r>
              <a:rPr lang="ko-KR" altLang="en-US" sz="1050" dirty="0">
                <a:latin typeface="+mj-ea"/>
                <a:ea typeface="+mj-ea"/>
              </a:rPr>
              <a:t>졸업논문</a:t>
            </a:r>
            <a:r>
              <a:rPr lang="en-US" altLang="ko-KR" sz="1050" dirty="0">
                <a:latin typeface="+mj-ea"/>
                <a:ea typeface="+mj-ea"/>
              </a:rPr>
              <a:t>)</a:t>
            </a:r>
            <a:br>
              <a:rPr lang="en-US" altLang="ko-KR" sz="1050" dirty="0">
                <a:latin typeface="+mj-ea"/>
                <a:ea typeface="+mj-ea"/>
              </a:rPr>
            </a:br>
            <a:r>
              <a:rPr lang="en-US" altLang="ko-KR" sz="1050" dirty="0">
                <a:latin typeface="+mj-ea"/>
                <a:ea typeface="+mj-ea"/>
              </a:rPr>
              <a:t>    -&gt; </a:t>
            </a:r>
            <a:r>
              <a:rPr lang="ko-KR" altLang="en-US" sz="1050" dirty="0">
                <a:latin typeface="+mj-ea"/>
                <a:ea typeface="+mj-ea"/>
              </a:rPr>
              <a:t>저자명</a:t>
            </a:r>
            <a:r>
              <a:rPr lang="en-US" altLang="ko-KR" sz="1050" dirty="0">
                <a:latin typeface="+mj-ea"/>
                <a:ea typeface="+mj-ea"/>
              </a:rPr>
              <a:t>, </a:t>
            </a:r>
            <a:r>
              <a:rPr lang="ko-KR" altLang="en-US" sz="1050" dirty="0" err="1">
                <a:latin typeface="+mj-ea"/>
                <a:ea typeface="+mj-ea"/>
              </a:rPr>
              <a:t>발행년도</a:t>
            </a:r>
            <a:r>
              <a:rPr lang="en-US" altLang="ko-KR" sz="1050" dirty="0">
                <a:latin typeface="+mj-ea"/>
                <a:ea typeface="+mj-ea"/>
              </a:rPr>
              <a:t>, </a:t>
            </a:r>
            <a:r>
              <a:rPr lang="ko-KR" altLang="en-US" sz="1050" dirty="0">
                <a:latin typeface="+mj-ea"/>
                <a:ea typeface="+mj-ea"/>
              </a:rPr>
              <a:t>도서명</a:t>
            </a:r>
            <a:r>
              <a:rPr lang="en-US" altLang="ko-KR" sz="1050" dirty="0">
                <a:latin typeface="+mj-ea"/>
                <a:ea typeface="+mj-ea"/>
              </a:rPr>
              <a:t>, </a:t>
            </a:r>
            <a:r>
              <a:rPr lang="ko-KR" altLang="en-US" sz="1050" dirty="0">
                <a:latin typeface="+mj-ea"/>
                <a:ea typeface="+mj-ea"/>
              </a:rPr>
              <a:t>출판사</a:t>
            </a:r>
            <a:r>
              <a:rPr lang="en-US" altLang="ko-KR" sz="1050" dirty="0">
                <a:latin typeface="+mj-ea"/>
                <a:ea typeface="+mj-ea"/>
              </a:rPr>
              <a:t>, </a:t>
            </a:r>
            <a:r>
              <a:rPr lang="ko-KR" altLang="en-US" sz="1050" dirty="0">
                <a:latin typeface="+mj-ea"/>
                <a:ea typeface="+mj-ea"/>
              </a:rPr>
              <a:t>소재지</a:t>
            </a:r>
            <a:r>
              <a:rPr lang="en-US" altLang="ko-KR" sz="1050" dirty="0">
                <a:latin typeface="+mj-ea"/>
                <a:ea typeface="+mj-ea"/>
              </a:rPr>
              <a:t>, </a:t>
            </a:r>
            <a:r>
              <a:rPr lang="ko-KR" altLang="en-US" sz="1050" dirty="0">
                <a:latin typeface="+mj-ea"/>
                <a:ea typeface="+mj-ea"/>
              </a:rPr>
              <a:t>페이지</a:t>
            </a:r>
            <a:br>
              <a:rPr lang="en-US" altLang="ko-KR" sz="1050" dirty="0">
                <a:latin typeface="+mj-ea"/>
                <a:ea typeface="+mj-ea"/>
              </a:rPr>
            </a:br>
            <a:br>
              <a:rPr lang="en-US" altLang="ko-KR" sz="1050" dirty="0">
                <a:latin typeface="+mj-ea"/>
                <a:ea typeface="+mj-ea"/>
              </a:rPr>
            </a:br>
            <a:r>
              <a:rPr lang="en-US" altLang="ko-KR" sz="1050" dirty="0">
                <a:latin typeface="+mj-ea"/>
                <a:ea typeface="+mj-ea"/>
              </a:rPr>
              <a:t>  </a:t>
            </a:r>
            <a:r>
              <a:rPr lang="ko-KR" altLang="en-US" sz="1050" dirty="0">
                <a:latin typeface="+mj-ea"/>
                <a:ea typeface="+mj-ea"/>
              </a:rPr>
              <a:t>■ 특허 </a:t>
            </a:r>
            <a:r>
              <a:rPr lang="ko-KR" altLang="en-US" sz="1050" dirty="0" err="1">
                <a:latin typeface="+mj-ea"/>
                <a:ea typeface="+mj-ea"/>
              </a:rPr>
              <a:t>인용시</a:t>
            </a:r>
            <a:r>
              <a:rPr lang="ko-KR" altLang="en-US" sz="1050" dirty="0">
                <a:latin typeface="+mj-ea"/>
                <a:ea typeface="+mj-ea"/>
              </a:rPr>
              <a:t> </a:t>
            </a:r>
            <a:br>
              <a:rPr lang="en-US" altLang="ko-KR" sz="1050" dirty="0">
                <a:latin typeface="+mj-ea"/>
                <a:ea typeface="+mj-ea"/>
              </a:rPr>
            </a:br>
            <a:r>
              <a:rPr lang="en-US" altLang="ko-KR" sz="1050" dirty="0">
                <a:latin typeface="+mj-ea"/>
                <a:ea typeface="+mj-ea"/>
              </a:rPr>
              <a:t>    -&gt;</a:t>
            </a:r>
            <a:r>
              <a:rPr lang="ko-KR" altLang="en-US" sz="1050" dirty="0">
                <a:latin typeface="+mj-ea"/>
                <a:ea typeface="+mj-ea"/>
              </a:rPr>
              <a:t>발명인</a:t>
            </a:r>
            <a:r>
              <a:rPr lang="en-US" altLang="ko-KR" sz="1050" dirty="0">
                <a:latin typeface="+mj-ea"/>
                <a:ea typeface="+mj-ea"/>
              </a:rPr>
              <a:t>, </a:t>
            </a:r>
            <a:r>
              <a:rPr lang="ko-KR" altLang="en-US" sz="1050" dirty="0" err="1">
                <a:latin typeface="+mj-ea"/>
                <a:ea typeface="+mj-ea"/>
              </a:rPr>
              <a:t>특허명</a:t>
            </a:r>
            <a:r>
              <a:rPr lang="en-US" altLang="ko-KR" sz="1050" dirty="0">
                <a:latin typeface="+mj-ea"/>
                <a:ea typeface="+mj-ea"/>
              </a:rPr>
              <a:t>, </a:t>
            </a:r>
            <a:r>
              <a:rPr lang="ko-KR" altLang="en-US" sz="1050" dirty="0">
                <a:latin typeface="+mj-ea"/>
                <a:ea typeface="+mj-ea"/>
              </a:rPr>
              <a:t>출원인</a:t>
            </a:r>
            <a:r>
              <a:rPr lang="en-US" altLang="ko-KR" sz="1050" dirty="0">
                <a:latin typeface="+mj-ea"/>
                <a:ea typeface="+mj-ea"/>
              </a:rPr>
              <a:t>, </a:t>
            </a:r>
            <a:r>
              <a:rPr lang="ko-KR" altLang="en-US" sz="1050" dirty="0">
                <a:latin typeface="+mj-ea"/>
                <a:ea typeface="+mj-ea"/>
              </a:rPr>
              <a:t>특허 </a:t>
            </a:r>
            <a:r>
              <a:rPr lang="en-US" altLang="ko-KR" sz="1050" dirty="0">
                <a:latin typeface="+mj-ea"/>
                <a:ea typeface="+mj-ea"/>
              </a:rPr>
              <a:t>No. #</a:t>
            </a:r>
            <a:br>
              <a:rPr lang="en-US" altLang="ko-KR" sz="1050" dirty="0">
                <a:latin typeface="+mj-ea"/>
                <a:ea typeface="+mj-ea"/>
              </a:rPr>
            </a:br>
            <a:br>
              <a:rPr lang="en-US" altLang="ko-KR" sz="1050" dirty="0">
                <a:latin typeface="+mj-ea"/>
                <a:ea typeface="+mj-ea"/>
              </a:rPr>
            </a:br>
            <a:r>
              <a:rPr lang="en-US" altLang="ko-KR" sz="1050" dirty="0">
                <a:latin typeface="+mj-ea"/>
                <a:ea typeface="+mj-ea"/>
              </a:rPr>
              <a:t>  </a:t>
            </a:r>
            <a:r>
              <a:rPr lang="ko-KR" altLang="en-US" sz="1050" dirty="0">
                <a:latin typeface="+mj-ea"/>
                <a:ea typeface="+mj-ea"/>
              </a:rPr>
              <a:t>■ 홈페이지 </a:t>
            </a:r>
            <a:r>
              <a:rPr lang="ko-KR" altLang="en-US" sz="1050" dirty="0" err="1">
                <a:latin typeface="+mj-ea"/>
                <a:ea typeface="+mj-ea"/>
              </a:rPr>
              <a:t>인용시</a:t>
            </a:r>
            <a:br>
              <a:rPr lang="en-US" altLang="ko-KR" sz="1050" dirty="0">
                <a:latin typeface="+mj-ea"/>
                <a:ea typeface="+mj-ea"/>
              </a:rPr>
            </a:br>
            <a:r>
              <a:rPr lang="en-US" altLang="ko-KR" sz="1050" dirty="0">
                <a:latin typeface="+mj-ea"/>
                <a:ea typeface="+mj-ea"/>
              </a:rPr>
              <a:t>    -&gt; 000manual, </a:t>
            </a:r>
            <a:r>
              <a:rPr lang="ko-KR" altLang="en-US" sz="1050" dirty="0">
                <a:latin typeface="+mj-ea"/>
                <a:ea typeface="+mj-ea"/>
              </a:rPr>
              <a:t>도메인주소</a:t>
            </a:r>
            <a:r>
              <a:rPr lang="en-US" altLang="ko-KR" sz="1050" dirty="0">
                <a:latin typeface="+mj-ea"/>
                <a:ea typeface="+mj-ea"/>
              </a:rPr>
              <a:t>(</a:t>
            </a:r>
            <a:r>
              <a:rPr lang="en-US" altLang="ko-KR" sz="1050" dirty="0">
                <a:latin typeface="+mj-ea"/>
                <a:ea typeface="+mj-ea"/>
                <a:hlinkClick r:id="rId3"/>
              </a:rPr>
              <a:t>http://www.ooo.ooo</a:t>
            </a:r>
            <a:r>
              <a:rPr lang="en-US" altLang="ko-KR" sz="1050" dirty="0">
                <a:latin typeface="+mj-ea"/>
                <a:ea typeface="+mj-ea"/>
              </a:rPr>
              <a:t>) </a:t>
            </a:r>
          </a:p>
          <a:p>
            <a:pPr marL="342900" indent="-342900">
              <a:buFontTx/>
              <a:buAutoNum type="arabicPeriod" startAt="7"/>
            </a:pPr>
            <a:endParaRPr lang="en-US" altLang="ko-KR" sz="1200" dirty="0">
              <a:latin typeface="+mj-ea"/>
              <a:ea typeface="+mj-ea"/>
            </a:endParaRPr>
          </a:p>
          <a:p>
            <a:pPr marL="342900" indent="-342900">
              <a:buFontTx/>
              <a:buAutoNum type="arabicPeriod" startAt="7"/>
            </a:pP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8054409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108</TotalTime>
  <Words>540</Words>
  <Application>Microsoft Office PowerPoint</Application>
  <PresentationFormat>A3 용지(297x420mm)</PresentationFormat>
  <Paragraphs>27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8" baseType="lpstr">
      <vt:lpstr>맑은 고딕</vt:lpstr>
      <vt:lpstr>Arial</vt:lpstr>
      <vt:lpstr>Calibri</vt:lpstr>
      <vt:lpstr>Calibri Light</vt:lpstr>
      <vt:lpstr>Office 테마</vt:lpstr>
      <vt:lpstr>2022 하계학술대회  - 논문 Paper 작성방법 -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KCDE</dc:creator>
  <cp:lastModifiedBy>KCDE</cp:lastModifiedBy>
  <cp:revision>15</cp:revision>
  <dcterms:created xsi:type="dcterms:W3CDTF">2022-05-27T05:46:33Z</dcterms:created>
  <dcterms:modified xsi:type="dcterms:W3CDTF">2022-05-30T02:07:38Z</dcterms:modified>
</cp:coreProperties>
</file>