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7" r:id="rId2"/>
    <p:sldId id="258" r:id="rId3"/>
  </p:sldIdLst>
  <p:sldSz cx="12192000" cy="6858000"/>
  <p:notesSz cx="7099300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CDE" initials="K" lastIdx="1" clrIdx="0">
    <p:extLst>
      <p:ext uri="{19B8F6BF-5375-455C-9EA6-DF929625EA0E}">
        <p15:presenceInfo xmlns:p15="http://schemas.microsoft.com/office/powerpoint/2012/main" userId="KCD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0D2C"/>
    <a:srgbClr val="12073F"/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244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11EBD8BE-7575-40E9-BED7-2852A29CC5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575" cy="512763"/>
          </a:xfrm>
          <a:prstGeom prst="rect">
            <a:avLst/>
          </a:prstGeom>
        </p:spPr>
        <p:txBody>
          <a:bodyPr vert="horz" lIns="91432" tIns="45717" rIns="91432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FD7B8D1-709E-46D7-BF5C-5B03BF3A35A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139" y="1"/>
            <a:ext cx="3076575" cy="512763"/>
          </a:xfrm>
          <a:prstGeom prst="rect">
            <a:avLst/>
          </a:prstGeom>
        </p:spPr>
        <p:txBody>
          <a:bodyPr vert="horz" lIns="91432" tIns="45717" rIns="91432" bIns="45717" rtlCol="0"/>
          <a:lstStyle>
            <a:lvl1pPr algn="r">
              <a:defRPr sz="1200"/>
            </a:lvl1pPr>
          </a:lstStyle>
          <a:p>
            <a:fld id="{6F3B8E0C-9B4F-4186-B12D-303E69CACF8A}" type="datetimeFigureOut">
              <a:rPr lang="ko-KR" altLang="en-US" smtClean="0"/>
              <a:t>2022-05-26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E3E8F44-159F-465E-BC9F-0E957B013DB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1"/>
            <a:ext cx="3076575" cy="512763"/>
          </a:xfrm>
          <a:prstGeom prst="rect">
            <a:avLst/>
          </a:prstGeom>
        </p:spPr>
        <p:txBody>
          <a:bodyPr vert="horz" lIns="91432" tIns="45717" rIns="91432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5625DF2-7EEE-4312-B36E-11FE2FE8A5C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139" y="9721851"/>
            <a:ext cx="3076575" cy="512763"/>
          </a:xfrm>
          <a:prstGeom prst="rect">
            <a:avLst/>
          </a:prstGeom>
        </p:spPr>
        <p:txBody>
          <a:bodyPr vert="horz" lIns="91432" tIns="45717" rIns="91432" bIns="45717" rtlCol="0" anchor="b"/>
          <a:lstStyle>
            <a:lvl1pPr algn="r">
              <a:defRPr sz="1200"/>
            </a:lvl1pPr>
          </a:lstStyle>
          <a:p>
            <a:fld id="{226DB24A-1992-452E-A7B3-A6FFC21592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8884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7463-29F7-41CE-AB99-1B5EF22ED0CD}" type="datetimeFigureOut">
              <a:rPr lang="ko-KR" altLang="en-US" smtClean="0"/>
              <a:t>2022-05-26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7C8DE-E774-4E48-B260-2477C08B21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1629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7463-29F7-41CE-AB99-1B5EF22ED0CD}" type="datetimeFigureOut">
              <a:rPr lang="ko-KR" altLang="en-US" smtClean="0"/>
              <a:t>2022-05-26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7C8DE-E774-4E48-B260-2477C08B21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185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7463-29F7-41CE-AB99-1B5EF22ED0CD}" type="datetimeFigureOut">
              <a:rPr lang="ko-KR" altLang="en-US" smtClean="0"/>
              <a:t>2022-05-26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7C8DE-E774-4E48-B260-2477C08B21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9547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7463-29F7-41CE-AB99-1B5EF22ED0CD}" type="datetimeFigureOut">
              <a:rPr lang="ko-KR" altLang="en-US" smtClean="0"/>
              <a:t>2022-05-26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7C8DE-E774-4E48-B260-2477C08B21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7537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7463-29F7-41CE-AB99-1B5EF22ED0CD}" type="datetimeFigureOut">
              <a:rPr lang="ko-KR" altLang="en-US" smtClean="0"/>
              <a:t>2022-05-26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7C8DE-E774-4E48-B260-2477C08B21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9782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7463-29F7-41CE-AB99-1B5EF22ED0CD}" type="datetimeFigureOut">
              <a:rPr lang="ko-KR" altLang="en-US" smtClean="0"/>
              <a:t>2022-05-26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7C8DE-E774-4E48-B260-2477C08B21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4252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7463-29F7-41CE-AB99-1B5EF22ED0CD}" type="datetimeFigureOut">
              <a:rPr lang="ko-KR" altLang="en-US" smtClean="0"/>
              <a:t>2022-05-26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7C8DE-E774-4E48-B260-2477C08B21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9203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7463-29F7-41CE-AB99-1B5EF22ED0CD}" type="datetimeFigureOut">
              <a:rPr lang="ko-KR" altLang="en-US" smtClean="0"/>
              <a:t>2022-05-26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7C8DE-E774-4E48-B260-2477C08B21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2343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7463-29F7-41CE-AB99-1B5EF22ED0CD}" type="datetimeFigureOut">
              <a:rPr lang="ko-KR" altLang="en-US" smtClean="0"/>
              <a:t>2022-05-26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7C8DE-E774-4E48-B260-2477C08B21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2003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7463-29F7-41CE-AB99-1B5EF22ED0CD}" type="datetimeFigureOut">
              <a:rPr lang="ko-KR" altLang="en-US" smtClean="0"/>
              <a:t>2022-05-26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7C8DE-E774-4E48-B260-2477C08B21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452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7463-29F7-41CE-AB99-1B5EF22ED0CD}" type="datetimeFigureOut">
              <a:rPr lang="ko-KR" altLang="en-US" smtClean="0"/>
              <a:t>2022-05-26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7C8DE-E774-4E48-B260-2477C08B21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8061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07463-29F7-41CE-AB99-1B5EF22ED0CD}" type="datetimeFigureOut">
              <a:rPr lang="ko-KR" altLang="en-US" smtClean="0"/>
              <a:t>2022-05-26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7C8DE-E774-4E48-B260-2477C08B21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323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3C21EBA4-45C1-486F-8067-1D5175B01ABA}"/>
              </a:ext>
            </a:extLst>
          </p:cNvPr>
          <p:cNvCxnSpPr/>
          <p:nvPr/>
        </p:nvCxnSpPr>
        <p:spPr>
          <a:xfrm>
            <a:off x="3333135" y="2562295"/>
            <a:ext cx="8858865" cy="0"/>
          </a:xfrm>
          <a:prstGeom prst="line">
            <a:avLst/>
          </a:prstGeom>
          <a:ln>
            <a:solidFill>
              <a:srgbClr val="0A0D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B6F473CF-ECFD-48F5-BC62-6EFFC004DE4D}"/>
              </a:ext>
            </a:extLst>
          </p:cNvPr>
          <p:cNvSpPr txBox="1"/>
          <p:nvPr/>
        </p:nvSpPr>
        <p:spPr>
          <a:xfrm>
            <a:off x="437721" y="684858"/>
            <a:ext cx="1144489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하계</a:t>
            </a:r>
            <a:r>
              <a:rPr lang="ko-KR" altLang="ko-KR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학술대회 국문 논문 제목을 입력하세요</a:t>
            </a:r>
            <a:r>
              <a:rPr lang="en-US" altLang="ko-KR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</a:p>
          <a:p>
            <a:pPr algn="r"/>
            <a:r>
              <a:rPr lang="en-US" altLang="ko-KR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[</a:t>
            </a:r>
            <a:r>
              <a:rPr lang="ko-KR" altLang="en-US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맑은 고딕 또는 나눔 고딕체 사용</a:t>
            </a:r>
            <a:r>
              <a:rPr lang="en-US" altLang="ko-KR" sz="44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]</a:t>
            </a:r>
          </a:p>
          <a:p>
            <a:pPr algn="r"/>
            <a:r>
              <a:rPr lang="en-US" altLang="ko-KR" sz="28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Enter the title of the CDE summer conference papers in English</a:t>
            </a:r>
            <a:r>
              <a:rPr lang="en-US" altLang="ko-KR" sz="2400" b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lang="ko-KR" altLang="en-US" sz="4400" b="1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555AD42-ECAF-408F-ABB6-1BE7409A6445}"/>
              </a:ext>
            </a:extLst>
          </p:cNvPr>
          <p:cNvSpPr txBox="1"/>
          <p:nvPr/>
        </p:nvSpPr>
        <p:spPr>
          <a:xfrm>
            <a:off x="4542503" y="3047659"/>
            <a:ext cx="73401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2000" b="1" baseline="30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*1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강동원</a:t>
            </a: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en-US" altLang="ko-KR" sz="2000" b="1" baseline="30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김수현 </a:t>
            </a:r>
            <a:r>
              <a:rPr lang="en-US" altLang="ko-KR" sz="2000" b="1" baseline="30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#1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송중기</a:t>
            </a:r>
            <a:endParaRPr lang="en-US" altLang="ko-KR" sz="20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r"/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en-US" altLang="ko-KR" sz="20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r"/>
            <a:r>
              <a:rPr lang="en-US" altLang="ko-KR" sz="2000" b="1" baseline="30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1</a:t>
            </a: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경북대학교 기계공학부</a:t>
            </a:r>
            <a:endParaRPr lang="en-US" altLang="ko-KR" sz="20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r"/>
            <a:r>
              <a:rPr lang="en-US" altLang="ko-KR" sz="2000" b="1" baseline="30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서울대학교 기계항공공학부</a:t>
            </a:r>
            <a:endParaRPr lang="en-US" altLang="ko-KR" sz="20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554BB5C-CAD1-4547-A245-2CB9584BD058}"/>
              </a:ext>
            </a:extLst>
          </p:cNvPr>
          <p:cNvSpPr txBox="1"/>
          <p:nvPr/>
        </p:nvSpPr>
        <p:spPr>
          <a:xfrm>
            <a:off x="437721" y="6179904"/>
            <a:ext cx="9272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aseline="30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*</a:t>
            </a:r>
            <a:r>
              <a:rPr lang="ko-KR" altLang="en-US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발표자</a:t>
            </a:r>
            <a:r>
              <a:rPr lang="en-US" altLang="ko-K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(abcd@cde.or.kr),</a:t>
            </a:r>
            <a:r>
              <a:rPr lang="en-US" altLang="ko-KR" sz="1600" baseline="30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#</a:t>
            </a:r>
            <a:r>
              <a:rPr lang="ko-KR" altLang="en-US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교신저자</a:t>
            </a:r>
            <a:r>
              <a:rPr lang="en-US" altLang="ko-K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(1234@cde.or.kr)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6C356ADE-5A0B-2946-CA44-A1CF4A7FAF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2371" y="5868216"/>
            <a:ext cx="650241" cy="650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494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>
            <a:extLst>
              <a:ext uri="{FF2B5EF4-FFF2-40B4-BE49-F238E27FC236}">
                <a16:creationId xmlns:a16="http://schemas.microsoft.com/office/drawing/2014/main" id="{993756D4-93B6-4034-A5E0-52185CDCB786}"/>
              </a:ext>
            </a:extLst>
          </p:cNvPr>
          <p:cNvCxnSpPr>
            <a:cxnSpLocks/>
          </p:cNvCxnSpPr>
          <p:nvPr/>
        </p:nvCxnSpPr>
        <p:spPr>
          <a:xfrm>
            <a:off x="501445" y="1312604"/>
            <a:ext cx="11282517" cy="0"/>
          </a:xfrm>
          <a:prstGeom prst="line">
            <a:avLst/>
          </a:prstGeom>
          <a:ln w="19050">
            <a:solidFill>
              <a:srgbClr val="0A0D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831E362-C2A9-472C-B937-62A26EA89A66}"/>
              </a:ext>
            </a:extLst>
          </p:cNvPr>
          <p:cNvSpPr txBox="1"/>
          <p:nvPr/>
        </p:nvSpPr>
        <p:spPr>
          <a:xfrm>
            <a:off x="501445" y="604718"/>
            <a:ext cx="72709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dirty="0">
                <a:solidFill>
                  <a:srgbClr val="0A0D2C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Abstract</a:t>
            </a:r>
            <a:endParaRPr lang="ko-KR" altLang="en-US" sz="4000" dirty="0">
              <a:solidFill>
                <a:srgbClr val="0A0D2C"/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5764C5-6C67-4C41-AF60-14F29106666A}"/>
              </a:ext>
            </a:extLst>
          </p:cNvPr>
          <p:cNvSpPr txBox="1"/>
          <p:nvPr/>
        </p:nvSpPr>
        <p:spPr>
          <a:xfrm>
            <a:off x="561273" y="1457864"/>
            <a:ext cx="1116285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하계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학술대회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하계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학술대회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하계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학술대회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하계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학술대회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하계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학술대회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하계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학술대회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하계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학술대회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하계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학술대회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하계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학술대회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하계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학술대회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하계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학술대회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하계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학술대회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하계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학술대회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하계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학술대회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하계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학술대회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하계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학술대회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하계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학술대회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하계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학술대회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하계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학술대회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하계</a:t>
            </a:r>
            <a:r>
              <a:rPr lang="ko-KR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학술대회 논문 초록을 입력해주시기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국문 또는 영문으로 작성하여 주시기 바랍니다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36896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324</Words>
  <Application>Microsoft Office PowerPoint</Application>
  <PresentationFormat>와이드스크린</PresentationFormat>
  <Paragraphs>10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8" baseType="lpstr">
      <vt:lpstr>나눔고딕</vt:lpstr>
      <vt:lpstr>나눔고딕 ExtraBold</vt:lpstr>
      <vt:lpstr>맑은 고딕</vt:lpstr>
      <vt:lpstr>Arial</vt:lpstr>
      <vt:lpstr>Segoe UI Black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SCCE</dc:creator>
  <cp:lastModifiedBy>SCDE</cp:lastModifiedBy>
  <cp:revision>22</cp:revision>
  <cp:lastPrinted>2017-10-31T02:31:27Z</cp:lastPrinted>
  <dcterms:created xsi:type="dcterms:W3CDTF">2016-10-31T05:18:00Z</dcterms:created>
  <dcterms:modified xsi:type="dcterms:W3CDTF">2022-05-26T07:50:11Z</dcterms:modified>
</cp:coreProperties>
</file>