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12192000" cy="6858000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CDE" initials="K" lastIdx="1" clrIdx="0">
    <p:extLst>
      <p:ext uri="{19B8F6BF-5375-455C-9EA6-DF929625EA0E}">
        <p15:presenceInfo xmlns:p15="http://schemas.microsoft.com/office/powerpoint/2012/main" userId="KC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D2C"/>
    <a:srgbClr val="12073F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11EBD8BE-7575-40E9-BED7-2852A29CC5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FD7B8D1-709E-46D7-BF5C-5B03BF3A35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9" y="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r">
              <a:defRPr sz="1200"/>
            </a:lvl1pPr>
          </a:lstStyle>
          <a:p>
            <a:fld id="{6F3B8E0C-9B4F-4186-B12D-303E69CACF8A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E3E8F44-159F-465E-BC9F-0E957B013D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5625DF2-7EEE-4312-B36E-11FE2FE8A5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9" y="972185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r">
              <a:defRPr sz="1200"/>
            </a:lvl1pPr>
          </a:lstStyle>
          <a:p>
            <a:fld id="{226DB24A-1992-452E-A7B3-A6FFC21592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8884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62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18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954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753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78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425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20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34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00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45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06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7463-29F7-41CE-AB99-1B5EF22ED0CD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323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3C21EBA4-45C1-486F-8067-1D5175B01ABA}"/>
              </a:ext>
            </a:extLst>
          </p:cNvPr>
          <p:cNvCxnSpPr/>
          <p:nvPr/>
        </p:nvCxnSpPr>
        <p:spPr>
          <a:xfrm>
            <a:off x="3333135" y="2562295"/>
            <a:ext cx="8858865" cy="0"/>
          </a:xfrm>
          <a:prstGeom prst="line">
            <a:avLst/>
          </a:prstGeom>
          <a:ln>
            <a:solidFill>
              <a:srgbClr val="0A0D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E855FD0-E9E2-C9E5-5B4D-A982F2955B24}"/>
              </a:ext>
            </a:extLst>
          </p:cNvPr>
          <p:cNvSpPr txBox="1"/>
          <p:nvPr/>
        </p:nvSpPr>
        <p:spPr>
          <a:xfrm>
            <a:off x="437721" y="684858"/>
            <a:ext cx="114448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동계</a:t>
            </a:r>
            <a:r>
              <a:rPr lang="ko-KR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학술대회 국문 논문 제목을 입력하세요</a:t>
            </a:r>
            <a:r>
              <a:rPr lang="en-US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algn="r"/>
            <a:r>
              <a:rPr lang="en-US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[</a:t>
            </a: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맑은 고딕 또는 나눔 고딕체 사용</a:t>
            </a:r>
            <a:r>
              <a:rPr lang="en-US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]</a:t>
            </a:r>
          </a:p>
          <a:p>
            <a:pPr algn="r"/>
            <a:r>
              <a:rPr lang="en-US" altLang="ko-KR" sz="28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Enter the title of the CDE Summer conference papers in English</a:t>
            </a:r>
            <a:r>
              <a:rPr lang="en-US" altLang="ko-KR" sz="2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44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10FD1E-25EF-3B5D-68CE-2BBCB2837D1A}"/>
              </a:ext>
            </a:extLst>
          </p:cNvPr>
          <p:cNvSpPr txBox="1"/>
          <p:nvPr/>
        </p:nvSpPr>
        <p:spPr>
          <a:xfrm>
            <a:off x="4542503" y="3047659"/>
            <a:ext cx="7340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*1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강동원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김수현 </a:t>
            </a:r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#1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송중기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r"/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r"/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경북대학교 기계공학부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r"/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서울대학교 기계항공공학부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1B826F-63D3-A9B7-287C-B96E741FF771}"/>
              </a:ext>
            </a:extLst>
          </p:cNvPr>
          <p:cNvSpPr txBox="1"/>
          <p:nvPr/>
        </p:nvSpPr>
        <p:spPr>
          <a:xfrm>
            <a:off x="437721" y="6179904"/>
            <a:ext cx="9272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발표자</a:t>
            </a:r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(abcd@cde.or.kr),</a:t>
            </a:r>
            <a:r>
              <a:rPr lang="en-US" altLang="ko-KR" sz="1600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교신저자</a:t>
            </a:r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(1234@cde.or.kr)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734AA8A-2AE9-3680-FD21-9DD0E3326C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372" y="5868217"/>
            <a:ext cx="650241" cy="65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49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>
            <a:extLst>
              <a:ext uri="{FF2B5EF4-FFF2-40B4-BE49-F238E27FC236}">
                <a16:creationId xmlns:a16="http://schemas.microsoft.com/office/drawing/2014/main" id="{993756D4-93B6-4034-A5E0-52185CDCB786}"/>
              </a:ext>
            </a:extLst>
          </p:cNvPr>
          <p:cNvCxnSpPr>
            <a:cxnSpLocks/>
          </p:cNvCxnSpPr>
          <p:nvPr/>
        </p:nvCxnSpPr>
        <p:spPr>
          <a:xfrm>
            <a:off x="501445" y="1312604"/>
            <a:ext cx="11282517" cy="0"/>
          </a:xfrm>
          <a:prstGeom prst="line">
            <a:avLst/>
          </a:prstGeom>
          <a:ln w="19050">
            <a:solidFill>
              <a:srgbClr val="0A0D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831E362-C2A9-472C-B937-62A26EA89A66}"/>
              </a:ext>
            </a:extLst>
          </p:cNvPr>
          <p:cNvSpPr txBox="1"/>
          <p:nvPr/>
        </p:nvSpPr>
        <p:spPr>
          <a:xfrm>
            <a:off x="501445" y="604718"/>
            <a:ext cx="7270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solidFill>
                  <a:srgbClr val="0A0D2C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Abstract</a:t>
            </a:r>
            <a:endParaRPr lang="ko-KR" altLang="en-US" sz="4000" dirty="0">
              <a:solidFill>
                <a:srgbClr val="0A0D2C"/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5764C5-6C67-4C41-AF60-14F29106666A}"/>
              </a:ext>
            </a:extLst>
          </p:cNvPr>
          <p:cNvSpPr txBox="1"/>
          <p:nvPr/>
        </p:nvSpPr>
        <p:spPr>
          <a:xfrm>
            <a:off x="561273" y="1457864"/>
            <a:ext cx="111628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algn="just"/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algn="just"/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동계학술대회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3689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298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나눔고딕</vt:lpstr>
      <vt:lpstr>나눔고딕 ExtraBold</vt:lpstr>
      <vt:lpstr>맑은 고딕</vt:lpstr>
      <vt:lpstr>Arial</vt:lpstr>
      <vt:lpstr>Segoe UI Black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SCCE</dc:creator>
  <cp:lastModifiedBy>SCDE</cp:lastModifiedBy>
  <cp:revision>28</cp:revision>
  <cp:lastPrinted>2017-10-31T02:31:27Z</cp:lastPrinted>
  <dcterms:created xsi:type="dcterms:W3CDTF">2016-10-31T05:18:00Z</dcterms:created>
  <dcterms:modified xsi:type="dcterms:W3CDTF">2023-11-17T02:11:41Z</dcterms:modified>
</cp:coreProperties>
</file>