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051298-74DC-8374-4713-24E6B04FB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62E2D7A-51BD-0A18-6A6D-E1EC88BDA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A8ED6C-EBD1-BAF3-AC3A-CA36905C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58310F-6BC3-93DD-07DC-598785E7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649FB1-26B8-A310-CD45-7CA2158C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34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648DC0-13EC-F076-B8A4-BBF030BFD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9D95371-55D9-F560-AEBC-A20E2E7AA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579722-850A-717A-B723-49449197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FB2398-F1B7-D796-3778-67958FD4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1CBF01-8408-9CF3-0F68-1FC7FB66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63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BF79EA5-1357-E2F4-F597-4B4CCE195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F096F0B-EA7D-49B4-290A-9A6121690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722700-F2D7-1D08-584D-C0AD4FE5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BBBA05-0812-C759-ACD3-21360C87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EFD002-5BAF-3237-7A76-889ED4D1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875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FEF32-E0E1-F27A-0FF3-E2B7DDE2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2164F2-22AE-0168-690F-2B3680EE5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731801-C05D-7A77-B643-8D808A4A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B06676-3CB6-AC34-A358-DABCFAC8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9CE141-39B3-F89A-AB48-C430BB76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44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950549-3BA6-BE9B-60A5-B8A02A50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45E907-EA97-01AF-7107-E30B61118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A9B254-F5C2-1EE5-098A-2BC8591F5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F3F117-B3C2-D697-FE2A-64590DB6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35C11B-4C8B-75D5-D136-5DC5885C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66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FC0DFA-7138-8355-B471-B1D43168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9B753F-1E4E-62A1-B68B-4A879A98B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27E42DA-95B3-6528-7D43-EFF09C849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1B098C-B454-7706-3B79-8ECD3AE6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A36D94C-6CF4-2A11-A564-901222222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C73818-353A-53CC-3E42-E2EA75CBC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02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4D894C-4507-B90B-E4D1-6F542BDBF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F6AD46-664D-8D66-DA76-4C6670270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1F7D2B2-ED6D-5BE8-FEC7-7AC2AB4E3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F1C8F3C-493B-577B-DF2A-3E53FAFC5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04972FA-318D-147F-7CC1-4E7C7CF03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E472F0F-C504-CD05-E91A-3CC2CC1F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53C0E9D-B523-2254-8C9B-9AA257DA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0E649E9-2E68-6FE1-6B90-BE33C758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73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071168-9C27-5430-4916-7CAF20DFD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E1BD73E-57B8-1DF9-96DF-6D7D77C8D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B38BD3A-28F3-BBFD-085C-2007222AB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C84A37F-8146-3B71-2113-16027DD3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67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41246DA-A31F-8DA2-89F0-DB1805015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03061A8-2B3F-E9E1-4295-D8FDC13B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BF99D61-DA60-9779-EEA1-CCDC63D8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2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E28891-1C52-7DC5-9322-360CDEB0C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7607C5-F6B0-5688-6B95-2C5CDF989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4CC401E-0F8A-E82F-E310-B0128F84C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B133DC-8EEE-FE91-6772-1D28E41F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AF045AC-F0BB-F71A-C95B-5D1E802B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E13DE8-B8F5-EA26-2186-27C20F53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20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E3D8B8-1C32-F8E1-4926-751BF174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2AA8879-F227-9F19-9EEE-448BF2DBE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1F1A86-87C5-30B7-D00A-B7FC488BB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50FD77-A5B9-CDD6-69DE-F6CD0E6F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9406EC-809F-EE33-52EB-7AD6CD3C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60D754-0928-A75D-50D8-2F52FAA87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59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CD2A9D2-CCB8-8298-B616-45E3187CC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AB9AB4-B621-8691-D5F2-E28BD7530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4047BA-7C36-F021-BA81-801630F68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A574-80CE-4B6F-9507-4BA2270249B2}" type="datetimeFigureOut">
              <a:rPr lang="ko-KR" altLang="en-US" smtClean="0"/>
              <a:t>2023-11-17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A7881D-7FB4-2031-82AF-8ED8A43B6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B4AE18-8509-63E6-B9BF-8BC54989A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71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C029DD-9B0C-4BDD-CED1-59DD98A4F8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2024 </a:t>
            </a:r>
            <a:r>
              <a:rPr lang="ko-KR" altLang="en-US" b="1" dirty="0"/>
              <a:t>동계학술대회 </a:t>
            </a:r>
            <a:br>
              <a:rPr lang="en-US" altLang="ko-KR" b="1" dirty="0"/>
            </a:br>
            <a:r>
              <a:rPr lang="en-US" altLang="ko-KR" sz="4400" b="1" dirty="0"/>
              <a:t>- </a:t>
            </a:r>
            <a:r>
              <a:rPr lang="ko-KR" altLang="en-US" sz="4400" b="1" dirty="0"/>
              <a:t>논문 </a:t>
            </a:r>
            <a:r>
              <a:rPr lang="en-US" altLang="ko-KR" sz="4400" b="1" dirty="0"/>
              <a:t>PPT </a:t>
            </a:r>
            <a:r>
              <a:rPr lang="ko-KR" altLang="en-US" sz="4400" b="1" dirty="0"/>
              <a:t>작성방법 </a:t>
            </a:r>
            <a:r>
              <a:rPr lang="en-US" altLang="ko-KR" sz="4400" b="1" dirty="0"/>
              <a:t>-</a:t>
            </a: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505FDD9-7363-D770-76A9-F126B67F6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사</a:t>
            </a:r>
            <a:r>
              <a:rPr lang="en-US" altLang="ko-KR" b="1" dirty="0"/>
              <a:t>)</a:t>
            </a:r>
            <a:r>
              <a:rPr lang="ko-KR" altLang="en-US" b="1" dirty="0"/>
              <a:t>한국</a:t>
            </a:r>
            <a:r>
              <a:rPr lang="en-US" altLang="ko-KR" b="1" dirty="0"/>
              <a:t>CDE</a:t>
            </a:r>
            <a:r>
              <a:rPr lang="ko-KR" altLang="en-US" b="1" dirty="0"/>
              <a:t>학회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E711BF21-7EE8-1CA9-B886-922BABADAA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650" y="5582863"/>
            <a:ext cx="1006065" cy="10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4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D7724AA-0062-A977-3083-548FBD199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59149" y="1210429"/>
            <a:ext cx="8626733" cy="5030343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4A89B451-5EE0-AC68-4D61-07D71B47F58F}"/>
              </a:ext>
            </a:extLst>
          </p:cNvPr>
          <p:cNvSpPr/>
          <p:nvPr/>
        </p:nvSpPr>
        <p:spPr>
          <a:xfrm>
            <a:off x="3473449" y="1519533"/>
            <a:ext cx="387351" cy="43177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FF0000"/>
                </a:solidFill>
              </a:rPr>
              <a:t>1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CEA6232C-B240-D05F-2C6C-9B3281548EA6}"/>
              </a:ext>
            </a:extLst>
          </p:cNvPr>
          <p:cNvSpPr/>
          <p:nvPr/>
        </p:nvSpPr>
        <p:spPr>
          <a:xfrm>
            <a:off x="3673021" y="2711330"/>
            <a:ext cx="387351" cy="43177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FF0000"/>
                </a:solidFill>
              </a:rPr>
              <a:t>2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3A634435-45C8-CBF9-460F-9ED15B4BC750}"/>
              </a:ext>
            </a:extLst>
          </p:cNvPr>
          <p:cNvSpPr/>
          <p:nvPr/>
        </p:nvSpPr>
        <p:spPr>
          <a:xfrm>
            <a:off x="9188449" y="3498300"/>
            <a:ext cx="387351" cy="43177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FF0000"/>
                </a:solidFill>
              </a:rPr>
              <a:t>3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6189046E-A41E-BC49-81B2-EEF376F832E8}"/>
              </a:ext>
            </a:extLst>
          </p:cNvPr>
          <p:cNvSpPr/>
          <p:nvPr/>
        </p:nvSpPr>
        <p:spPr>
          <a:xfrm>
            <a:off x="9188449" y="4166162"/>
            <a:ext cx="387351" cy="43177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FF0000"/>
                </a:solidFill>
              </a:rPr>
              <a:t>4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BD0A522A-FC5F-C2B8-C61C-BD51B928073E}"/>
              </a:ext>
            </a:extLst>
          </p:cNvPr>
          <p:cNvSpPr/>
          <p:nvPr/>
        </p:nvSpPr>
        <p:spPr>
          <a:xfrm>
            <a:off x="3359149" y="5611091"/>
            <a:ext cx="387351" cy="431771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FF0000"/>
                </a:solidFill>
              </a:rPr>
              <a:t>5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4667150-770A-6692-CD70-83E93B221618}"/>
              </a:ext>
            </a:extLst>
          </p:cNvPr>
          <p:cNvSpPr/>
          <p:nvPr/>
        </p:nvSpPr>
        <p:spPr>
          <a:xfrm>
            <a:off x="3238500" y="1092200"/>
            <a:ext cx="8851900" cy="5473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D514FAD-B140-788C-B46A-889BB201E66D}"/>
              </a:ext>
            </a:extLst>
          </p:cNvPr>
          <p:cNvSpPr/>
          <p:nvPr/>
        </p:nvSpPr>
        <p:spPr>
          <a:xfrm>
            <a:off x="215900" y="1092200"/>
            <a:ext cx="2806700" cy="5473700"/>
          </a:xfrm>
          <a:prstGeom prst="rect">
            <a:avLst/>
          </a:prstGeom>
          <a:ln>
            <a:solidFill>
              <a:srgbClr val="11367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ko-KR" sz="1300" b="1" dirty="0"/>
              <a:t>[</a:t>
            </a:r>
            <a:r>
              <a:rPr lang="ko-KR" altLang="en-US" sz="1300" b="1" dirty="0"/>
              <a:t>세부조건</a:t>
            </a:r>
            <a:r>
              <a:rPr lang="en-US" altLang="ko-KR" sz="1300" b="1" dirty="0"/>
              <a:t>]</a:t>
            </a:r>
          </a:p>
          <a:p>
            <a:endParaRPr lang="en-US" altLang="ko-KR" sz="1300" b="1" dirty="0"/>
          </a:p>
          <a:p>
            <a:pPr marL="342900" indent="-342900">
              <a:buFont typeface="+mj-ea"/>
              <a:buAutoNum type="circleNumDbPlain"/>
            </a:pPr>
            <a:r>
              <a:rPr lang="ko-KR" altLang="en-US" sz="1200" b="1" dirty="0"/>
              <a:t>제목</a:t>
            </a:r>
            <a:endParaRPr lang="en-US" altLang="ko-KR" sz="1200" b="1" dirty="0"/>
          </a:p>
          <a:p>
            <a:r>
              <a:rPr lang="en-US" altLang="ko-KR" sz="1200" dirty="0"/>
              <a:t> -</a:t>
            </a:r>
            <a:r>
              <a:rPr lang="ko-KR" altLang="en-US" sz="1200" dirty="0"/>
              <a:t> 글꼴</a:t>
            </a:r>
            <a:r>
              <a:rPr lang="en-US" altLang="ko-KR" sz="1200" dirty="0"/>
              <a:t> 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44pt, </a:t>
            </a:r>
            <a:r>
              <a:rPr lang="ko-KR" altLang="en-US" sz="1200" dirty="0"/>
              <a:t>굵게</a:t>
            </a:r>
            <a:endParaRPr lang="en-US" altLang="ko-KR" sz="1200" dirty="0"/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2"/>
            </a:pPr>
            <a:r>
              <a:rPr lang="ko-KR" altLang="en-US" sz="1200" b="1" dirty="0"/>
              <a:t>소제목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28pt, </a:t>
            </a:r>
            <a:r>
              <a:rPr lang="ko-KR" altLang="en-US" sz="1200" dirty="0"/>
              <a:t>굵게</a:t>
            </a:r>
            <a:endParaRPr lang="en-US" altLang="ko-KR" sz="1200" dirty="0"/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3"/>
            </a:pPr>
            <a:r>
              <a:rPr lang="ko-KR" altLang="en-US" sz="1200" b="1" dirty="0"/>
              <a:t>저자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20pt</a:t>
            </a:r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저자 소속에 따라 이름 앞에 숫자</a:t>
            </a:r>
            <a:r>
              <a:rPr lang="en-US" altLang="ko-KR" sz="1200" dirty="0"/>
              <a:t>(</a:t>
            </a:r>
            <a:r>
              <a:rPr lang="en-US" altLang="ko-KR" sz="12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en-US" altLang="ko-KR" sz="1200" dirty="0"/>
              <a:t>, </a:t>
            </a:r>
            <a:r>
              <a:rPr lang="en-US" altLang="ko-KR" sz="12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 </a:t>
            </a:r>
            <a:r>
              <a:rPr lang="ko-KR" altLang="en-US" sz="1200" dirty="0"/>
              <a:t>등</a:t>
            </a:r>
            <a:r>
              <a:rPr lang="en-US" altLang="ko-KR" sz="1200" dirty="0"/>
              <a:t>) </a:t>
            </a:r>
            <a:r>
              <a:rPr lang="ko-KR" altLang="en-US" sz="1200" dirty="0"/>
              <a:t>첨자 표기</a:t>
            </a:r>
            <a:endParaRPr lang="en-US" altLang="ko-KR" sz="1200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소속 표기 앞에 발표자는 </a:t>
            </a:r>
            <a:r>
              <a:rPr lang="en-US" altLang="ko-KR" sz="1200" dirty="0"/>
              <a:t>”*”, </a:t>
            </a:r>
            <a:r>
              <a:rPr lang="ko-KR" altLang="en-US" sz="1200" dirty="0"/>
              <a:t>교신저자는 </a:t>
            </a:r>
            <a:r>
              <a:rPr lang="en-US" altLang="ko-KR" sz="1200" dirty="0"/>
              <a:t>“</a:t>
            </a:r>
            <a:r>
              <a:rPr lang="en-US" altLang="ko-KR" sz="1200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</a:t>
            </a:r>
            <a:r>
              <a:rPr lang="en-US" altLang="ko-KR" sz="1200" dirty="0"/>
              <a:t>” </a:t>
            </a:r>
            <a:r>
              <a:rPr lang="ko-KR" altLang="en-US" sz="1200" dirty="0"/>
              <a:t>첨자 표기 </a:t>
            </a:r>
            <a:endParaRPr lang="en-US" altLang="ko-KR" sz="1200" dirty="0"/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4"/>
            </a:pPr>
            <a:r>
              <a:rPr lang="ko-KR" altLang="en-US" sz="1200" b="1" dirty="0"/>
              <a:t>소속</a:t>
            </a:r>
            <a:endParaRPr lang="en-US" altLang="ko-KR" sz="1200" b="1" dirty="0"/>
          </a:p>
          <a:p>
            <a:r>
              <a:rPr lang="en-US" altLang="ko-KR" sz="1200" b="1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20pt</a:t>
            </a:r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대학교와 대학원은 구분 안 함</a:t>
            </a:r>
            <a:endParaRPr lang="en-US" altLang="ko-KR" sz="1200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대학교는 국문명으로 표기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 </a:t>
            </a:r>
            <a:r>
              <a:rPr lang="en-US" altLang="ko-KR" sz="1200"/>
              <a:t>- </a:t>
            </a:r>
            <a:r>
              <a:rPr lang="ko-KR" altLang="en-US" sz="1200"/>
              <a:t>학부</a:t>
            </a:r>
            <a:r>
              <a:rPr lang="en-US" altLang="ko-KR" sz="1200"/>
              <a:t> </a:t>
            </a:r>
            <a:r>
              <a:rPr lang="ko-KR" altLang="en-US" sz="1200" dirty="0"/>
              <a:t>혹은 학과 기재</a:t>
            </a:r>
            <a:endParaRPr lang="en-US" altLang="ko-KR" sz="1200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산업체인 경우 회사명만 기재</a:t>
            </a:r>
            <a:endParaRPr lang="en-US" altLang="ko-KR" sz="1200" dirty="0"/>
          </a:p>
          <a:p>
            <a:r>
              <a:rPr lang="en-US" altLang="ko-KR" sz="1200" dirty="0"/>
              <a:t>  [</a:t>
            </a:r>
            <a:r>
              <a:rPr lang="ko-KR" altLang="en-US" sz="1200" dirty="0"/>
              <a:t>예시</a:t>
            </a:r>
            <a:r>
              <a:rPr lang="en-US" altLang="ko-KR" sz="1200" dirty="0"/>
              <a:t>](</a:t>
            </a:r>
            <a:r>
              <a:rPr lang="ko-KR" altLang="en-US" sz="1200" dirty="0"/>
              <a:t>주</a:t>
            </a:r>
            <a:r>
              <a:rPr lang="en-US" altLang="ko-KR" sz="1200" dirty="0"/>
              <a:t>)</a:t>
            </a:r>
            <a:r>
              <a:rPr lang="ko-KR" altLang="en-US" sz="1200" dirty="0"/>
              <a:t>한국</a:t>
            </a:r>
            <a:r>
              <a:rPr lang="en-US" altLang="ko-KR" sz="1200" dirty="0"/>
              <a:t>CDE</a:t>
            </a:r>
            <a:r>
              <a:rPr lang="ko-KR" altLang="en-US" sz="1200" dirty="0"/>
              <a:t>학회</a:t>
            </a:r>
            <a:r>
              <a:rPr lang="en-US" altLang="ko-KR" sz="1200" dirty="0"/>
              <a:t>(x), </a:t>
            </a:r>
            <a:r>
              <a:rPr lang="ko-KR" altLang="en-US" sz="1200" dirty="0"/>
              <a:t>한국</a:t>
            </a:r>
            <a:r>
              <a:rPr lang="en-US" altLang="ko-KR" sz="1200" dirty="0"/>
              <a:t>CE</a:t>
            </a:r>
            <a:r>
              <a:rPr lang="ko-KR" altLang="en-US" sz="1200" dirty="0"/>
              <a:t>학회</a:t>
            </a:r>
            <a:r>
              <a:rPr lang="en-US" altLang="ko-KR" sz="1200" dirty="0"/>
              <a:t>(o)</a:t>
            </a:r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5"/>
            </a:pPr>
            <a:r>
              <a:rPr lang="ko-KR" altLang="en-US" sz="1200" b="1" dirty="0"/>
              <a:t>발표자 및 교신저자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 err="1"/>
              <a:t>맑은고딕</a:t>
            </a:r>
            <a:r>
              <a:rPr lang="en-US" altLang="ko-KR" sz="1200" dirty="0"/>
              <a:t>, 16pt</a:t>
            </a:r>
          </a:p>
          <a:p>
            <a:r>
              <a:rPr lang="en-US" altLang="ko-KR" sz="1200" dirty="0"/>
              <a:t>  *</a:t>
            </a:r>
            <a:r>
              <a:rPr lang="ko-KR" altLang="en-US" sz="1200" dirty="0"/>
              <a:t>이메일 주소 </a:t>
            </a:r>
            <a:r>
              <a:rPr lang="en-US" altLang="ko-KR" sz="1200" dirty="0"/>
              <a:t>: </a:t>
            </a:r>
            <a:r>
              <a:rPr lang="ko-KR" altLang="en-US" sz="1200" dirty="0"/>
              <a:t>회색</a:t>
            </a:r>
            <a:r>
              <a:rPr lang="en-US" altLang="ko-KR" sz="1200" dirty="0"/>
              <a:t>(RGB #7F7F7F)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FD92BE-7707-4268-1EE6-07DBE45B39FE}"/>
              </a:ext>
            </a:extLst>
          </p:cNvPr>
          <p:cNvSpPr txBox="1"/>
          <p:nvPr/>
        </p:nvSpPr>
        <p:spPr>
          <a:xfrm>
            <a:off x="215900" y="2921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표지</a:t>
            </a:r>
            <a:r>
              <a:rPr lang="en-US" altLang="ko-K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25394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7425CF2-2343-FA9D-AAD2-033832ECA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101" y="1456029"/>
            <a:ext cx="8754697" cy="4664875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4A89B451-5EE0-AC68-4D61-07D71B47F58F}"/>
              </a:ext>
            </a:extLst>
          </p:cNvPr>
          <p:cNvSpPr/>
          <p:nvPr/>
        </p:nvSpPr>
        <p:spPr>
          <a:xfrm>
            <a:off x="3225837" y="2052240"/>
            <a:ext cx="387351" cy="432773"/>
          </a:xfrm>
          <a:prstGeom prst="ellipse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FF0000"/>
                </a:solidFill>
              </a:rPr>
              <a:t>1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4667150-770A-6692-CD70-83E93B221618}"/>
              </a:ext>
            </a:extLst>
          </p:cNvPr>
          <p:cNvSpPr/>
          <p:nvPr/>
        </p:nvSpPr>
        <p:spPr>
          <a:xfrm>
            <a:off x="3238500" y="1079500"/>
            <a:ext cx="8851900" cy="54864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D514FAD-B140-788C-B46A-889BB201E66D}"/>
              </a:ext>
            </a:extLst>
          </p:cNvPr>
          <p:cNvSpPr/>
          <p:nvPr/>
        </p:nvSpPr>
        <p:spPr>
          <a:xfrm>
            <a:off x="215900" y="1079500"/>
            <a:ext cx="2806700" cy="5486400"/>
          </a:xfrm>
          <a:prstGeom prst="rect">
            <a:avLst/>
          </a:prstGeom>
          <a:ln>
            <a:solidFill>
              <a:srgbClr val="11367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>
              <a:buFont typeface="+mj-ea"/>
              <a:buAutoNum type="circleNumDbPlain"/>
            </a:pPr>
            <a:endParaRPr lang="en-US" altLang="ko-KR" sz="1400" b="1" dirty="0"/>
          </a:p>
          <a:p>
            <a:r>
              <a:rPr lang="en-US" altLang="ko-KR" sz="1400" b="1" dirty="0"/>
              <a:t>[</a:t>
            </a:r>
            <a:r>
              <a:rPr lang="ko-KR" altLang="en-US" sz="1400" b="1" dirty="0"/>
              <a:t>세부조건</a:t>
            </a:r>
            <a:r>
              <a:rPr lang="en-US" altLang="ko-KR" sz="1400" b="1" dirty="0"/>
              <a:t>]</a:t>
            </a:r>
          </a:p>
          <a:p>
            <a:pPr marL="342900" indent="-342900">
              <a:buFont typeface="+mj-ea"/>
              <a:buAutoNum type="circleNumDbPlain"/>
            </a:pPr>
            <a:endParaRPr lang="en-US" altLang="ko-KR" sz="1400" b="1" dirty="0"/>
          </a:p>
          <a:p>
            <a:pPr marL="342900" indent="-342900">
              <a:buFont typeface="+mj-ea"/>
              <a:buAutoNum type="circleNumDbPlain"/>
            </a:pPr>
            <a:r>
              <a:rPr lang="ko-KR" altLang="en-US" sz="1200" b="1" dirty="0"/>
              <a:t>본문내용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18pt</a:t>
            </a:r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국문 또는 영문으로 작성</a:t>
            </a:r>
            <a:endParaRPr lang="en-US" altLang="ko-KR" sz="1200" dirty="0"/>
          </a:p>
          <a:p>
            <a:pPr marL="342900" indent="-342900">
              <a:buFont typeface="+mj-ea"/>
              <a:buAutoNum type="circleNumDbPlain" startAt="2"/>
            </a:pPr>
            <a:endParaRPr lang="en-US" altLang="ko-KR" sz="1200" dirty="0"/>
          </a:p>
          <a:p>
            <a:pPr marL="342900" indent="-342900">
              <a:buFont typeface="+mj-ea"/>
              <a:buAutoNum type="circleNumDbPlain" startAt="2"/>
            </a:pPr>
            <a:r>
              <a:rPr lang="ko-KR" altLang="en-US" sz="1200" dirty="0">
                <a:solidFill>
                  <a:srgbClr val="FF0000"/>
                </a:solidFill>
              </a:rPr>
              <a:t>초록만 작성할 것</a:t>
            </a:r>
            <a:r>
              <a:rPr lang="en-US" altLang="ko-KR" sz="1200" dirty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Font typeface="+mj-ea"/>
              <a:buAutoNum type="circleNumDbPlain" startAt="2"/>
            </a:pPr>
            <a:r>
              <a:rPr lang="ko-KR" altLang="en-US" sz="1200" dirty="0"/>
              <a:t>발표자료는 추가 기재하지 마세요</a:t>
            </a:r>
            <a:r>
              <a:rPr lang="en-US" altLang="ko-KR" sz="1200" dirty="0"/>
              <a:t>.</a:t>
            </a:r>
            <a:endParaRPr lang="en-US" altLang="ko-KR" sz="1400" dirty="0"/>
          </a:p>
          <a:p>
            <a:r>
              <a:rPr lang="en-US" altLang="ko-KR" sz="1400" dirty="0"/>
              <a:t> </a:t>
            </a:r>
          </a:p>
          <a:p>
            <a:r>
              <a:rPr lang="en-US" altLang="ko-KR" sz="14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FD92BE-7707-4268-1EE6-07DBE45B39FE}"/>
              </a:ext>
            </a:extLst>
          </p:cNvPr>
          <p:cNvSpPr txBox="1"/>
          <p:nvPr/>
        </p:nvSpPr>
        <p:spPr>
          <a:xfrm>
            <a:off x="215900" y="292100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본문 슬라이드</a:t>
            </a:r>
            <a:r>
              <a:rPr lang="en-US" altLang="ko-KR" dirty="0"/>
              <a:t>-</a:t>
            </a:r>
            <a:r>
              <a:rPr lang="ko-KR" altLang="en-US" dirty="0"/>
              <a:t>초록</a:t>
            </a:r>
            <a:r>
              <a:rPr lang="en-US" altLang="ko-K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02209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190</Words>
  <Application>Microsoft Office PowerPoint</Application>
  <PresentationFormat>와이드스크린</PresentationFormat>
  <Paragraphs>47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나눔고딕</vt:lpstr>
      <vt:lpstr>맑은 고딕</vt:lpstr>
      <vt:lpstr>Arial</vt:lpstr>
      <vt:lpstr>Office 테마</vt:lpstr>
      <vt:lpstr>2024 동계학술대회  - 논문 PPT 작성방법 -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KCDE</dc:creator>
  <cp:lastModifiedBy>SCDE</cp:lastModifiedBy>
  <cp:revision>19</cp:revision>
  <dcterms:created xsi:type="dcterms:W3CDTF">2022-05-26T06:51:13Z</dcterms:created>
  <dcterms:modified xsi:type="dcterms:W3CDTF">2023-11-17T02:10:08Z</dcterms:modified>
</cp:coreProperties>
</file>